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44" r:id="rId2"/>
    <p:sldId id="351" r:id="rId3"/>
    <p:sldId id="282" r:id="rId4"/>
    <p:sldId id="284" r:id="rId5"/>
    <p:sldId id="353" r:id="rId6"/>
    <p:sldId id="355" r:id="rId7"/>
    <p:sldId id="266" r:id="rId8"/>
    <p:sldId id="279" r:id="rId9"/>
    <p:sldId id="354" r:id="rId10"/>
    <p:sldId id="29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763388091420479E-2"/>
          <c:y val="0.11778876780457943"/>
          <c:w val="0.90595132452693117"/>
          <c:h val="0.72598810836913152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-1644330448"/>
        <c:axId val="-1644335888"/>
      </c:barChart>
      <c:catAx>
        <c:axId val="-164433044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1644335888"/>
        <c:crosses val="autoZero"/>
        <c:auto val="1"/>
        <c:lblAlgn val="ctr"/>
        <c:lblOffset val="100"/>
        <c:noMultiLvlLbl val="0"/>
      </c:catAx>
      <c:valAx>
        <c:axId val="-1644335888"/>
        <c:scaling>
          <c:orientation val="minMax"/>
        </c:scaling>
        <c:delete val="0"/>
        <c:axPos val="l"/>
        <c:majorGridlines>
          <c:spPr>
            <a:ln w="9525" cap="rnd" cmpd="sng" algn="ctr">
              <a:solidFill>
                <a:schemeClr val="lt1">
                  <a:alpha val="25000"/>
                </a:schemeClr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cmpd="sng">
            <a:solidFill>
              <a:schemeClr val="lt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ln>
                  <a:solidFill>
                    <a:schemeClr val="lt1"/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44330448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accent1">
                <a:lumMod val="60000"/>
                <a:lumOff val="40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763388091420479E-2"/>
          <c:y val="0.11778876780457943"/>
          <c:w val="0.90595132452693117"/>
          <c:h val="0.72598810836913152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-1644330448"/>
        <c:axId val="-1644335888"/>
      </c:barChart>
      <c:catAx>
        <c:axId val="-164433044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1644335888"/>
        <c:crosses val="autoZero"/>
        <c:auto val="1"/>
        <c:lblAlgn val="ctr"/>
        <c:lblOffset val="100"/>
        <c:noMultiLvlLbl val="0"/>
      </c:catAx>
      <c:valAx>
        <c:axId val="-1644335888"/>
        <c:scaling>
          <c:orientation val="minMax"/>
        </c:scaling>
        <c:delete val="0"/>
        <c:axPos val="l"/>
        <c:majorGridlines>
          <c:spPr>
            <a:ln w="9525" cap="rnd" cmpd="sng" algn="ctr">
              <a:solidFill>
                <a:schemeClr val="lt1">
                  <a:alpha val="25000"/>
                </a:schemeClr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cmpd="sng">
            <a:solidFill>
              <a:schemeClr val="lt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ln>
                  <a:solidFill>
                    <a:schemeClr val="lt1"/>
                  </a:solidFill>
                </a:ln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44330448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accent1">
                <a:lumMod val="60000"/>
                <a:lumOff val="40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251"/>
        <c:holeSize val="71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3C3DD7-DE1B-4E57-91C6-55E046F69A02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66122D-7ED5-4EE8-93EB-27CE27DC1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215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D37AD-08E3-4DCE-91F0-BB6686035F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40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D37AD-08E3-4DCE-91F0-BB6686035F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366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D37AD-08E3-4DCE-91F0-BB6686035F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88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B0736-3DD1-43FC-A665-EFB5C1DDC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848001-FF3D-4A0A-B93B-988575CCA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944E8-AC46-459B-914F-BF6A7739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94085-6CF0-4EE2-BA92-8BBC8DF97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DAF3F-5BD0-4F8E-9590-07123D3B3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87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A99E8-BA96-4C3F-9614-001A56EC7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737B54-E561-421F-923A-9A5ABD5F61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F7451-3FCA-452F-9F41-659FCF0F9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22A68-C45A-4FBC-8C1E-D43482661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141A9-F993-41BE-87E3-BB3D39A45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58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C3FA01-E4A3-4724-8365-9237CD710A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706157-2F56-4178-9E83-333802695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42037-9CA7-4607-A66C-D39B4D065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95C0B-A7CB-45B3-89BD-0B36D9756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26DD3-F454-42DB-8F2A-1474AE2C8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0085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18458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1924" r="-147" b="12243"/>
          <a:stretch/>
        </p:blipFill>
        <p:spPr>
          <a:xfrm>
            <a:off x="0" y="0"/>
            <a:ext cx="12209929" cy="69342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6543510"/>
            <a:ext cx="12192000" cy="390690"/>
          </a:xfrm>
          <a:prstGeom prst="rect">
            <a:avLst/>
          </a:prstGeom>
          <a:solidFill>
            <a:schemeClr val="tx1">
              <a:lumMod val="75000"/>
              <a:lumOff val="2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9" name="矩形 8"/>
          <p:cNvSpPr/>
          <p:nvPr userDrawn="1"/>
        </p:nvSpPr>
        <p:spPr>
          <a:xfrm>
            <a:off x="10957561" y="6543510"/>
            <a:ext cx="344072" cy="390690"/>
          </a:xfrm>
          <a:prstGeom prst="rect">
            <a:avLst/>
          </a:prstGeom>
          <a:solidFill>
            <a:srgbClr val="C7D4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rgbClr val="202020"/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11345766" y="6543510"/>
            <a:ext cx="344072" cy="390690"/>
          </a:xfrm>
          <a:prstGeom prst="rect">
            <a:avLst/>
          </a:prstGeom>
          <a:solidFill>
            <a:srgbClr val="C7D40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00" dirty="0">
              <a:solidFill>
                <a:srgbClr val="202020"/>
              </a:solidFill>
              <a:latin typeface="I fink u freeky" pitchFamily="2" charset="0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11323699" y="6642556"/>
            <a:ext cx="3882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134</a:t>
            </a:r>
            <a:endParaRPr lang="zh-CN" altLang="en-US" sz="800" dirty="0">
              <a:latin typeface="Adobe Gothic Std B" panose="020B0800000000000000" pitchFamily="34" charset="-128"/>
            </a:endParaRPr>
          </a:p>
        </p:txBody>
      </p:sp>
      <p:sp>
        <p:nvSpPr>
          <p:cNvPr id="11" name="灯片编号占位符 12"/>
          <p:cNvSpPr>
            <a:spLocks noGrp="1"/>
          </p:cNvSpPr>
          <p:nvPr>
            <p:ph type="sldNum" sz="quarter" idx="12"/>
          </p:nvPr>
        </p:nvSpPr>
        <p:spPr>
          <a:xfrm>
            <a:off x="10883852" y="6543510"/>
            <a:ext cx="491489" cy="390690"/>
          </a:xfrm>
        </p:spPr>
        <p:txBody>
          <a:bodyPr/>
          <a:lstStyle>
            <a:lvl1pPr algn="ctr">
              <a:defRPr sz="900" b="1">
                <a:solidFill>
                  <a:schemeClr val="tx1">
                    <a:lumMod val="85000"/>
                    <a:lumOff val="15000"/>
                  </a:schemeClr>
                </a:solidFill>
                <a:latin typeface="Adobe Gothic Std B" panose="020B0800000000000000" pitchFamily="34" charset="-128"/>
              </a:defRPr>
            </a:lvl1pPr>
          </a:lstStyle>
          <a:p>
            <a:fld id="{6E28B03E-8C14-4F41-85A4-ED1F5FF4EC78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5204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792"/>
          <a:stretch/>
        </p:blipFill>
        <p:spPr>
          <a:xfrm>
            <a:off x="0" y="0"/>
            <a:ext cx="12192000" cy="6877050"/>
          </a:xfrm>
          <a:prstGeom prst="rect">
            <a:avLst/>
          </a:prstGeom>
        </p:spPr>
      </p:pic>
      <p:sp>
        <p:nvSpPr>
          <p:cNvPr id="3" name="圆角矩形 2"/>
          <p:cNvSpPr/>
          <p:nvPr userDrawn="1"/>
        </p:nvSpPr>
        <p:spPr>
          <a:xfrm>
            <a:off x="579437" y="287517"/>
            <a:ext cx="1846263" cy="562328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65000"/>
                </a:schemeClr>
              </a:gs>
            </a:gsLst>
            <a:lin ang="5400000" scaled="1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solidFill>
                <a:srgbClr val="283621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10909300" y="323657"/>
            <a:ext cx="482464" cy="482464"/>
            <a:chOff x="10411747" y="267067"/>
            <a:chExt cx="680760" cy="680760"/>
          </a:xfrm>
        </p:grpSpPr>
        <p:sp>
          <p:nvSpPr>
            <p:cNvPr id="5" name="椭圆 4"/>
            <p:cNvSpPr/>
            <p:nvPr/>
          </p:nvSpPr>
          <p:spPr>
            <a:xfrm>
              <a:off x="10411747" y="267067"/>
              <a:ext cx="680760" cy="680760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530180" y="381847"/>
              <a:ext cx="428040" cy="407756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 userDrawn="1"/>
        </p:nvSpPr>
        <p:spPr>
          <a:xfrm>
            <a:off x="10325432" y="830737"/>
            <a:ext cx="16389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>
                    <a:lumMod val="8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珞珈，设计从心</a:t>
            </a:r>
          </a:p>
        </p:txBody>
      </p:sp>
    </p:spTree>
    <p:extLst>
      <p:ext uri="{BB962C8B-B14F-4D97-AF65-F5344CB8AC3E}">
        <p14:creationId xmlns:p14="http://schemas.microsoft.com/office/powerpoint/2010/main" val="14164948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3744D-F6E3-455F-94E0-C1A31FCF6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235CC-7F4B-431B-B35C-6406824CD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DD0AF-51D7-4CE4-B3F2-123A7B250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63BE5-F50A-4DA3-8A7D-7FC43AB03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88EB6-407B-4FF5-B046-B3C639A6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46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8FF1C-8062-44D5-80BD-8BB57AA74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C80E6-724C-44C5-8544-5A5C55ECB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787D4-55F8-4ACA-8692-CE25FF282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B9875-A392-4781-B1CB-ECAB13401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D8360-D5FA-4359-88F1-11FF7D751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32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37524-2A78-4E45-B54C-D6F94A8D9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08406-D573-49B0-98B5-DAEBBCA2E6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F80418-9C5E-4931-AB46-BB8353360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472224-A6E7-4549-9B0A-C487FD842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AA337-3EE0-4E79-A063-D940DAC8D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6EA847-6386-4FE6-A125-56AED46A4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06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1BD4C-95A1-4448-8ABB-8E577DE04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63DBD-D38B-48B4-B87F-597349D0D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0FFD0-3110-4D69-AD84-30FAA5B560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30E709-A001-4DFF-AB68-1AB640001F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8D6371-A2F7-42BA-9AA5-8277ADC2C1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D675C6-7A04-4C9C-93B9-60203E010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1DBF3-4C59-4460-9B53-A11325670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B75BFC-F1E1-4CD0-BB3A-CEF6D5707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1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D68A7-FAEA-497A-9193-A613F18A5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551438-EB10-42D8-8748-18DF9D154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066F0-BED4-473D-9FE4-58738A8C4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141DB5-225A-43EE-87E3-72FA0A861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85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FD0A7C-8CBC-490E-8D29-ECBE863C5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F3436E-82AB-42C4-9785-2D96CD926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B25884-FA6D-4CD7-8975-6F3C56F6C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20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4407-6E90-4941-9EA5-49FF974B8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4B63E-AFFE-41DB-A288-FAC0B9A15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04673F-DE87-4784-B9F1-2D7E7A555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D3C-EBC4-471F-B99F-964B236DC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06F64D-014E-49B4-9B99-D83ADFF2A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CB82D6-628A-484B-B7CB-5B0733A65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55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B9824-1E68-4DCD-9753-0F9D8C974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BCF649-B560-4D39-9623-1D9A7757F6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80A1ED-BD8D-4197-B1B9-BF55BD3B60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537394-2EF8-4D34-9BA3-C41D5C32E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59E7F-9B2C-47B7-8F41-DC72953ED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B258B-7D9D-4703-BB88-606BB8C17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71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F04037-2AF4-49C7-9800-81591E12D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3CD81F-388E-462C-9495-0A4CEDDF1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04A3A-BA9F-464C-955D-3C7AEB44AD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754B1-DD45-47C5-9BCB-B8A82A7502B1}" type="datetimeFigureOut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B992D-41EC-43C2-B786-D0D75820D4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F0714-384E-4169-80CA-5CCD0BEB95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3584A-048B-444F-B0C0-ED43FA398B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67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3456772" y="940233"/>
            <a:ext cx="513198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000" dirty="0">
                <a:solidFill>
                  <a:srgbClr val="F64E4A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NYC Crime Statistics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4272356" y="2094612"/>
            <a:ext cx="3605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dirty="0">
                <a:solidFill>
                  <a:prstClr val="white">
                    <a:lumMod val="65000"/>
                  </a:prstClr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Instructor: Michael O’Donnell</a:t>
            </a:r>
            <a:endParaRPr lang="en-US" altLang="zh-CN" b="1" dirty="0">
              <a:solidFill>
                <a:prstClr val="black">
                  <a:lumMod val="75000"/>
                  <a:lumOff val="25000"/>
                </a:prstClr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219496" y="2965454"/>
            <a:ext cx="16242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2400" b="1" dirty="0">
                <a:solidFill>
                  <a:srgbClr val="77DBF9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Group 12</a:t>
            </a:r>
            <a:endParaRPr lang="zh-CN" altLang="en-US" sz="2400" b="1" dirty="0">
              <a:solidFill>
                <a:srgbClr val="77DBF9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 useBgFill="1">
        <p:nvSpPr>
          <p:cNvPr id="6" name="矩形 5"/>
          <p:cNvSpPr/>
          <p:nvPr/>
        </p:nvSpPr>
        <p:spPr>
          <a:xfrm>
            <a:off x="0" y="4062038"/>
            <a:ext cx="12192000" cy="27959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242241" y="4400273"/>
            <a:ext cx="1898788" cy="145143"/>
          </a:xfrm>
          <a:prstGeom prst="ellipse">
            <a:avLst/>
          </a:prstGeom>
          <a:gradFill flip="none" rotWithShape="1">
            <a:gsLst>
              <a:gs pos="50000">
                <a:schemeClr val="bg1">
                  <a:lumMod val="50000"/>
                  <a:alpha val="20000"/>
                </a:schemeClr>
              </a:gs>
              <a:gs pos="0">
                <a:schemeClr val="tx1">
                  <a:alpha val="27000"/>
                </a:schemeClr>
              </a:gs>
              <a:gs pos="100000">
                <a:srgbClr val="D0D0D0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0" name="组合 189"/>
          <p:cNvGrpSpPr/>
          <p:nvPr/>
        </p:nvGrpSpPr>
        <p:grpSpPr>
          <a:xfrm>
            <a:off x="2404179" y="5546421"/>
            <a:ext cx="704842" cy="2639312"/>
            <a:chOff x="2048375" y="1619342"/>
            <a:chExt cx="704842" cy="2639312"/>
          </a:xfrm>
        </p:grpSpPr>
        <p:grpSp>
          <p:nvGrpSpPr>
            <p:cNvPr id="191" name="组合 190"/>
            <p:cNvGrpSpPr/>
            <p:nvPr/>
          </p:nvGrpSpPr>
          <p:grpSpPr>
            <a:xfrm>
              <a:off x="2124955" y="1619342"/>
              <a:ext cx="628262" cy="1324234"/>
              <a:chOff x="3372960" y="4830025"/>
              <a:chExt cx="628262" cy="1324234"/>
            </a:xfrm>
          </p:grpSpPr>
          <p:sp>
            <p:nvSpPr>
              <p:cNvPr id="193" name="Freeform 94"/>
              <p:cNvSpPr>
                <a:spLocks/>
              </p:cNvSpPr>
              <p:nvPr/>
            </p:nvSpPr>
            <p:spPr bwMode="auto">
              <a:xfrm>
                <a:off x="3728161" y="5308437"/>
                <a:ext cx="273061" cy="222001"/>
              </a:xfrm>
              <a:custGeom>
                <a:avLst/>
                <a:gdLst>
                  <a:gd name="T0" fmla="*/ 4 w 175"/>
                  <a:gd name="T1" fmla="*/ 37 h 142"/>
                  <a:gd name="T2" fmla="*/ 82 w 175"/>
                  <a:gd name="T3" fmla="*/ 86 h 142"/>
                  <a:gd name="T4" fmla="*/ 129 w 175"/>
                  <a:gd name="T5" fmla="*/ 16 h 142"/>
                  <a:gd name="T6" fmla="*/ 158 w 175"/>
                  <a:gd name="T7" fmla="*/ 9 h 142"/>
                  <a:gd name="T8" fmla="*/ 165 w 175"/>
                  <a:gd name="T9" fmla="*/ 38 h 142"/>
                  <a:gd name="T10" fmla="*/ 88 w 175"/>
                  <a:gd name="T11" fmla="*/ 138 h 142"/>
                  <a:gd name="T12" fmla="*/ 0 w 175"/>
                  <a:gd name="T13" fmla="*/ 85 h 142"/>
                  <a:gd name="T14" fmla="*/ 4 w 175"/>
                  <a:gd name="T15" fmla="*/ 3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5" h="142">
                    <a:moveTo>
                      <a:pt x="4" y="37"/>
                    </a:moveTo>
                    <a:cubicBezTo>
                      <a:pt x="82" y="86"/>
                      <a:pt x="82" y="86"/>
                      <a:pt x="82" y="86"/>
                    </a:cubicBezTo>
                    <a:cubicBezTo>
                      <a:pt x="82" y="86"/>
                      <a:pt x="127" y="20"/>
                      <a:pt x="129" y="16"/>
                    </a:cubicBezTo>
                    <a:cubicBezTo>
                      <a:pt x="134" y="9"/>
                      <a:pt x="144" y="0"/>
                      <a:pt x="158" y="9"/>
                    </a:cubicBezTo>
                    <a:cubicBezTo>
                      <a:pt x="175" y="19"/>
                      <a:pt x="165" y="38"/>
                      <a:pt x="165" y="38"/>
                    </a:cubicBezTo>
                    <a:cubicBezTo>
                      <a:pt x="165" y="38"/>
                      <a:pt x="101" y="134"/>
                      <a:pt x="88" y="138"/>
                    </a:cubicBezTo>
                    <a:cubicBezTo>
                      <a:pt x="76" y="142"/>
                      <a:pt x="0" y="85"/>
                      <a:pt x="0" y="85"/>
                    </a:cubicBezTo>
                    <a:lnTo>
                      <a:pt x="4" y="37"/>
                    </a:lnTo>
                    <a:close/>
                  </a:path>
                </a:pathLst>
              </a:custGeom>
              <a:solidFill>
                <a:srgbClr val="F9D4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95"/>
              <p:cNvSpPr>
                <a:spLocks/>
              </p:cNvSpPr>
              <p:nvPr/>
            </p:nvSpPr>
            <p:spPr bwMode="auto">
              <a:xfrm>
                <a:off x="3896881" y="5326197"/>
                <a:ext cx="24420" cy="71040"/>
              </a:xfrm>
              <a:custGeom>
                <a:avLst/>
                <a:gdLst>
                  <a:gd name="T0" fmla="*/ 1 w 16"/>
                  <a:gd name="T1" fmla="*/ 46 h 46"/>
                  <a:gd name="T2" fmla="*/ 0 w 16"/>
                  <a:gd name="T3" fmla="*/ 11 h 46"/>
                  <a:gd name="T4" fmla="*/ 8 w 16"/>
                  <a:gd name="T5" fmla="*/ 2 h 46"/>
                  <a:gd name="T6" fmla="*/ 15 w 16"/>
                  <a:gd name="T7" fmla="*/ 27 h 46"/>
                  <a:gd name="T8" fmla="*/ 1 w 16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6">
                    <a:moveTo>
                      <a:pt x="1" y="46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0"/>
                      <a:pt x="8" y="2"/>
                    </a:cubicBezTo>
                    <a:cubicBezTo>
                      <a:pt x="16" y="5"/>
                      <a:pt x="15" y="27"/>
                      <a:pt x="15" y="27"/>
                    </a:cubicBezTo>
                    <a:lnTo>
                      <a:pt x="1" y="46"/>
                    </a:lnTo>
                    <a:close/>
                  </a:path>
                </a:pathLst>
              </a:custGeom>
              <a:solidFill>
                <a:srgbClr val="F9D4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96"/>
              <p:cNvSpPr>
                <a:spLocks/>
              </p:cNvSpPr>
              <p:nvPr/>
            </p:nvSpPr>
            <p:spPr bwMode="auto">
              <a:xfrm>
                <a:off x="3453990" y="5385027"/>
                <a:ext cx="59940" cy="281941"/>
              </a:xfrm>
              <a:custGeom>
                <a:avLst/>
                <a:gdLst>
                  <a:gd name="T0" fmla="*/ 0 w 38"/>
                  <a:gd name="T1" fmla="*/ 4 h 181"/>
                  <a:gd name="T2" fmla="*/ 0 w 38"/>
                  <a:gd name="T3" fmla="*/ 161 h 181"/>
                  <a:gd name="T4" fmla="*/ 19 w 38"/>
                  <a:gd name="T5" fmla="*/ 180 h 181"/>
                  <a:gd name="T6" fmla="*/ 38 w 38"/>
                  <a:gd name="T7" fmla="*/ 161 h 181"/>
                  <a:gd name="T8" fmla="*/ 38 w 38"/>
                  <a:gd name="T9" fmla="*/ 0 h 181"/>
                  <a:gd name="T10" fmla="*/ 0 w 38"/>
                  <a:gd name="T11" fmla="*/ 4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181">
                    <a:moveTo>
                      <a:pt x="0" y="4"/>
                    </a:moveTo>
                    <a:cubicBezTo>
                      <a:pt x="0" y="161"/>
                      <a:pt x="0" y="161"/>
                      <a:pt x="0" y="161"/>
                    </a:cubicBezTo>
                    <a:cubicBezTo>
                      <a:pt x="0" y="161"/>
                      <a:pt x="3" y="179"/>
                      <a:pt x="19" y="180"/>
                    </a:cubicBezTo>
                    <a:cubicBezTo>
                      <a:pt x="34" y="181"/>
                      <a:pt x="38" y="161"/>
                      <a:pt x="38" y="161"/>
                    </a:cubicBezTo>
                    <a:cubicBezTo>
                      <a:pt x="38" y="0"/>
                      <a:pt x="38" y="0"/>
                      <a:pt x="38" y="0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9D4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97"/>
              <p:cNvSpPr>
                <a:spLocks/>
              </p:cNvSpPr>
              <p:nvPr/>
            </p:nvSpPr>
            <p:spPr bwMode="auto">
              <a:xfrm>
                <a:off x="3626041" y="5665858"/>
                <a:ext cx="89910" cy="463981"/>
              </a:xfrm>
              <a:custGeom>
                <a:avLst/>
                <a:gdLst>
                  <a:gd name="T0" fmla="*/ 0 w 81"/>
                  <a:gd name="T1" fmla="*/ 4 h 418"/>
                  <a:gd name="T2" fmla="*/ 66 w 81"/>
                  <a:gd name="T3" fmla="*/ 0 h 418"/>
                  <a:gd name="T4" fmla="*/ 40 w 81"/>
                  <a:gd name="T5" fmla="*/ 380 h 418"/>
                  <a:gd name="T6" fmla="*/ 73 w 81"/>
                  <a:gd name="T7" fmla="*/ 401 h 418"/>
                  <a:gd name="T8" fmla="*/ 81 w 81"/>
                  <a:gd name="T9" fmla="*/ 412 h 418"/>
                  <a:gd name="T10" fmla="*/ 66 w 81"/>
                  <a:gd name="T11" fmla="*/ 418 h 418"/>
                  <a:gd name="T12" fmla="*/ 24 w 81"/>
                  <a:gd name="T13" fmla="*/ 405 h 418"/>
                  <a:gd name="T14" fmla="*/ 7 w 81"/>
                  <a:gd name="T15" fmla="*/ 383 h 418"/>
                  <a:gd name="T16" fmla="*/ 0 w 81"/>
                  <a:gd name="T17" fmla="*/ 374 h 418"/>
                  <a:gd name="T18" fmla="*/ 0 w 81"/>
                  <a:gd name="T19" fmla="*/ 374 h 418"/>
                  <a:gd name="T20" fmla="*/ 0 w 81"/>
                  <a:gd name="T21" fmla="*/ 374 h 418"/>
                  <a:gd name="T22" fmla="*/ 0 w 81"/>
                  <a:gd name="T23" fmla="*/ 4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" h="418">
                    <a:moveTo>
                      <a:pt x="0" y="4"/>
                    </a:moveTo>
                    <a:lnTo>
                      <a:pt x="66" y="0"/>
                    </a:lnTo>
                    <a:lnTo>
                      <a:pt x="40" y="380"/>
                    </a:lnTo>
                    <a:lnTo>
                      <a:pt x="73" y="401"/>
                    </a:lnTo>
                    <a:lnTo>
                      <a:pt x="81" y="412"/>
                    </a:lnTo>
                    <a:lnTo>
                      <a:pt x="66" y="418"/>
                    </a:lnTo>
                    <a:lnTo>
                      <a:pt x="24" y="405"/>
                    </a:lnTo>
                    <a:lnTo>
                      <a:pt x="7" y="383"/>
                    </a:lnTo>
                    <a:lnTo>
                      <a:pt x="0" y="374"/>
                    </a:lnTo>
                    <a:lnTo>
                      <a:pt x="0" y="374"/>
                    </a:lnTo>
                    <a:lnTo>
                      <a:pt x="0" y="374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F9D4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98"/>
              <p:cNvSpPr>
                <a:spLocks/>
              </p:cNvSpPr>
              <p:nvPr/>
            </p:nvSpPr>
            <p:spPr bwMode="auto">
              <a:xfrm>
                <a:off x="3626041" y="6080999"/>
                <a:ext cx="128760" cy="73260"/>
              </a:xfrm>
              <a:custGeom>
                <a:avLst/>
                <a:gdLst>
                  <a:gd name="T0" fmla="*/ 24 w 83"/>
                  <a:gd name="T1" fmla="*/ 17 h 47"/>
                  <a:gd name="T2" fmla="*/ 47 w 83"/>
                  <a:gd name="T3" fmla="*/ 25 h 47"/>
                  <a:gd name="T4" fmla="*/ 52 w 83"/>
                  <a:gd name="T5" fmla="*/ 19 h 47"/>
                  <a:gd name="T6" fmla="*/ 76 w 83"/>
                  <a:gd name="T7" fmla="*/ 36 h 47"/>
                  <a:gd name="T8" fmla="*/ 76 w 83"/>
                  <a:gd name="T9" fmla="*/ 47 h 47"/>
                  <a:gd name="T10" fmla="*/ 14 w 83"/>
                  <a:gd name="T11" fmla="*/ 32 h 47"/>
                  <a:gd name="T12" fmla="*/ 14 w 83"/>
                  <a:gd name="T13" fmla="*/ 43 h 47"/>
                  <a:gd name="T14" fmla="*/ 0 w 83"/>
                  <a:gd name="T15" fmla="*/ 43 h 47"/>
                  <a:gd name="T16" fmla="*/ 0 w 83"/>
                  <a:gd name="T17" fmla="*/ 0 h 47"/>
                  <a:gd name="T18" fmla="*/ 24 w 83"/>
                  <a:gd name="T19" fmla="*/ 1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47">
                    <a:moveTo>
                      <a:pt x="24" y="17"/>
                    </a:moveTo>
                    <a:cubicBezTo>
                      <a:pt x="31" y="21"/>
                      <a:pt x="38" y="26"/>
                      <a:pt x="47" y="25"/>
                    </a:cubicBezTo>
                    <a:cubicBezTo>
                      <a:pt x="51" y="25"/>
                      <a:pt x="52" y="22"/>
                      <a:pt x="52" y="19"/>
                    </a:cubicBezTo>
                    <a:cubicBezTo>
                      <a:pt x="63" y="26"/>
                      <a:pt x="74" y="33"/>
                      <a:pt x="76" y="36"/>
                    </a:cubicBezTo>
                    <a:cubicBezTo>
                      <a:pt x="82" y="40"/>
                      <a:pt x="83" y="47"/>
                      <a:pt x="76" y="47"/>
                    </a:cubicBezTo>
                    <a:cubicBezTo>
                      <a:pt x="69" y="46"/>
                      <a:pt x="14" y="32"/>
                      <a:pt x="14" y="32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8" y="5"/>
                      <a:pt x="16" y="11"/>
                      <a:pt x="24" y="17"/>
                    </a:cubicBezTo>
                    <a:close/>
                  </a:path>
                </a:pathLst>
              </a:custGeom>
              <a:solidFill>
                <a:srgbClr val="C335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99"/>
              <p:cNvSpPr>
                <a:spLocks/>
              </p:cNvSpPr>
              <p:nvPr/>
            </p:nvSpPr>
            <p:spPr bwMode="auto">
              <a:xfrm>
                <a:off x="3519480" y="5665858"/>
                <a:ext cx="91020" cy="463981"/>
              </a:xfrm>
              <a:custGeom>
                <a:avLst/>
                <a:gdLst>
                  <a:gd name="T0" fmla="*/ 82 w 82"/>
                  <a:gd name="T1" fmla="*/ 4 h 418"/>
                  <a:gd name="T2" fmla="*/ 14 w 82"/>
                  <a:gd name="T3" fmla="*/ 0 h 418"/>
                  <a:gd name="T4" fmla="*/ 41 w 82"/>
                  <a:gd name="T5" fmla="*/ 380 h 418"/>
                  <a:gd name="T6" fmla="*/ 7 w 82"/>
                  <a:gd name="T7" fmla="*/ 401 h 418"/>
                  <a:gd name="T8" fmla="*/ 0 w 82"/>
                  <a:gd name="T9" fmla="*/ 412 h 418"/>
                  <a:gd name="T10" fmla="*/ 14 w 82"/>
                  <a:gd name="T11" fmla="*/ 418 h 418"/>
                  <a:gd name="T12" fmla="*/ 58 w 82"/>
                  <a:gd name="T13" fmla="*/ 405 h 418"/>
                  <a:gd name="T14" fmla="*/ 75 w 82"/>
                  <a:gd name="T15" fmla="*/ 383 h 418"/>
                  <a:gd name="T16" fmla="*/ 82 w 82"/>
                  <a:gd name="T17" fmla="*/ 374 h 418"/>
                  <a:gd name="T18" fmla="*/ 82 w 82"/>
                  <a:gd name="T19" fmla="*/ 374 h 418"/>
                  <a:gd name="T20" fmla="*/ 82 w 82"/>
                  <a:gd name="T21" fmla="*/ 374 h 418"/>
                  <a:gd name="T22" fmla="*/ 82 w 82"/>
                  <a:gd name="T23" fmla="*/ 4 h 4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2" h="418">
                    <a:moveTo>
                      <a:pt x="82" y="4"/>
                    </a:moveTo>
                    <a:lnTo>
                      <a:pt x="14" y="0"/>
                    </a:lnTo>
                    <a:lnTo>
                      <a:pt x="41" y="380"/>
                    </a:lnTo>
                    <a:lnTo>
                      <a:pt x="7" y="401"/>
                    </a:lnTo>
                    <a:lnTo>
                      <a:pt x="0" y="412"/>
                    </a:lnTo>
                    <a:lnTo>
                      <a:pt x="14" y="418"/>
                    </a:lnTo>
                    <a:lnTo>
                      <a:pt x="58" y="405"/>
                    </a:lnTo>
                    <a:lnTo>
                      <a:pt x="75" y="383"/>
                    </a:lnTo>
                    <a:lnTo>
                      <a:pt x="82" y="374"/>
                    </a:lnTo>
                    <a:lnTo>
                      <a:pt x="82" y="374"/>
                    </a:lnTo>
                    <a:lnTo>
                      <a:pt x="82" y="374"/>
                    </a:lnTo>
                    <a:lnTo>
                      <a:pt x="82" y="4"/>
                    </a:lnTo>
                    <a:close/>
                  </a:path>
                </a:pathLst>
              </a:custGeom>
              <a:solidFill>
                <a:srgbClr val="F9D4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00"/>
              <p:cNvSpPr>
                <a:spLocks/>
              </p:cNvSpPr>
              <p:nvPr/>
            </p:nvSpPr>
            <p:spPr bwMode="auto">
              <a:xfrm>
                <a:off x="3475080" y="5569287"/>
                <a:ext cx="289711" cy="328561"/>
              </a:xfrm>
              <a:custGeom>
                <a:avLst/>
                <a:gdLst>
                  <a:gd name="T0" fmla="*/ 23 w 186"/>
                  <a:gd name="T1" fmla="*/ 0 h 211"/>
                  <a:gd name="T2" fmla="*/ 16 w 186"/>
                  <a:gd name="T3" fmla="*/ 10 h 211"/>
                  <a:gd name="T4" fmla="*/ 2 w 186"/>
                  <a:gd name="T5" fmla="*/ 89 h 211"/>
                  <a:gd name="T6" fmla="*/ 21 w 186"/>
                  <a:gd name="T7" fmla="*/ 211 h 211"/>
                  <a:gd name="T8" fmla="*/ 167 w 186"/>
                  <a:gd name="T9" fmla="*/ 211 h 211"/>
                  <a:gd name="T10" fmla="*/ 186 w 186"/>
                  <a:gd name="T11" fmla="*/ 89 h 211"/>
                  <a:gd name="T12" fmla="*/ 171 w 186"/>
                  <a:gd name="T13" fmla="*/ 10 h 211"/>
                  <a:gd name="T14" fmla="*/ 160 w 186"/>
                  <a:gd name="T15" fmla="*/ 1 h 211"/>
                  <a:gd name="T16" fmla="*/ 23 w 186"/>
                  <a:gd name="T17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6" h="211">
                    <a:moveTo>
                      <a:pt x="23" y="0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4" y="63"/>
                      <a:pt x="2" y="89"/>
                    </a:cubicBezTo>
                    <a:cubicBezTo>
                      <a:pt x="0" y="115"/>
                      <a:pt x="21" y="211"/>
                      <a:pt x="21" y="211"/>
                    </a:cubicBezTo>
                    <a:cubicBezTo>
                      <a:pt x="167" y="211"/>
                      <a:pt x="167" y="211"/>
                      <a:pt x="167" y="211"/>
                    </a:cubicBezTo>
                    <a:cubicBezTo>
                      <a:pt x="167" y="211"/>
                      <a:pt x="186" y="111"/>
                      <a:pt x="186" y="89"/>
                    </a:cubicBezTo>
                    <a:cubicBezTo>
                      <a:pt x="186" y="67"/>
                      <a:pt x="171" y="10"/>
                      <a:pt x="171" y="10"/>
                    </a:cubicBezTo>
                    <a:cubicBezTo>
                      <a:pt x="160" y="1"/>
                      <a:pt x="160" y="1"/>
                      <a:pt x="160" y="1"/>
                    </a:cubicBez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6761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01"/>
              <p:cNvSpPr>
                <a:spLocks/>
              </p:cNvSpPr>
              <p:nvPr/>
            </p:nvSpPr>
            <p:spPr bwMode="auto">
              <a:xfrm>
                <a:off x="3485070" y="5295117"/>
                <a:ext cx="268621" cy="260851"/>
              </a:xfrm>
              <a:custGeom>
                <a:avLst/>
                <a:gdLst>
                  <a:gd name="T0" fmla="*/ 9 w 172"/>
                  <a:gd name="T1" fmla="*/ 168 h 168"/>
                  <a:gd name="T2" fmla="*/ 164 w 172"/>
                  <a:gd name="T3" fmla="*/ 168 h 168"/>
                  <a:gd name="T4" fmla="*/ 172 w 172"/>
                  <a:gd name="T5" fmla="*/ 27 h 168"/>
                  <a:gd name="T6" fmla="*/ 118 w 172"/>
                  <a:gd name="T7" fmla="*/ 2 h 168"/>
                  <a:gd name="T8" fmla="*/ 83 w 172"/>
                  <a:gd name="T9" fmla="*/ 0 h 168"/>
                  <a:gd name="T10" fmla="*/ 48 w 172"/>
                  <a:gd name="T11" fmla="*/ 3 h 168"/>
                  <a:gd name="T12" fmla="*/ 0 w 172"/>
                  <a:gd name="T13" fmla="*/ 27 h 168"/>
                  <a:gd name="T14" fmla="*/ 9 w 172"/>
                  <a:gd name="T15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2" h="168">
                    <a:moveTo>
                      <a:pt x="9" y="168"/>
                    </a:moveTo>
                    <a:cubicBezTo>
                      <a:pt x="164" y="168"/>
                      <a:pt x="164" y="168"/>
                      <a:pt x="164" y="168"/>
                    </a:cubicBezTo>
                    <a:cubicBezTo>
                      <a:pt x="172" y="27"/>
                      <a:pt x="172" y="27"/>
                      <a:pt x="172" y="27"/>
                    </a:cubicBezTo>
                    <a:cubicBezTo>
                      <a:pt x="172" y="27"/>
                      <a:pt x="160" y="8"/>
                      <a:pt x="118" y="2"/>
                    </a:cubicBezTo>
                    <a:cubicBezTo>
                      <a:pt x="108" y="0"/>
                      <a:pt x="96" y="0"/>
                      <a:pt x="83" y="0"/>
                    </a:cubicBezTo>
                    <a:cubicBezTo>
                      <a:pt x="70" y="0"/>
                      <a:pt x="58" y="1"/>
                      <a:pt x="48" y="3"/>
                    </a:cubicBezTo>
                    <a:cubicBezTo>
                      <a:pt x="8" y="11"/>
                      <a:pt x="0" y="27"/>
                      <a:pt x="0" y="27"/>
                    </a:cubicBezTo>
                    <a:lnTo>
                      <a:pt x="9" y="168"/>
                    </a:lnTo>
                    <a:close/>
                  </a:path>
                </a:pathLst>
              </a:custGeom>
              <a:solidFill>
                <a:srgbClr val="6761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02"/>
              <p:cNvSpPr>
                <a:spLocks/>
              </p:cNvSpPr>
              <p:nvPr/>
            </p:nvSpPr>
            <p:spPr bwMode="auto">
              <a:xfrm>
                <a:off x="3558331" y="5291787"/>
                <a:ext cx="112110" cy="54390"/>
              </a:xfrm>
              <a:custGeom>
                <a:avLst/>
                <a:gdLst>
                  <a:gd name="T0" fmla="*/ 26 w 72"/>
                  <a:gd name="T1" fmla="*/ 6 h 35"/>
                  <a:gd name="T2" fmla="*/ 17 w 72"/>
                  <a:gd name="T3" fmla="*/ 3 h 35"/>
                  <a:gd name="T4" fmla="*/ 6 w 72"/>
                  <a:gd name="T5" fmla="*/ 22 h 35"/>
                  <a:gd name="T6" fmla="*/ 36 w 72"/>
                  <a:gd name="T7" fmla="*/ 22 h 35"/>
                  <a:gd name="T8" fmla="*/ 62 w 72"/>
                  <a:gd name="T9" fmla="*/ 24 h 35"/>
                  <a:gd name="T10" fmla="*/ 55 w 72"/>
                  <a:gd name="T11" fmla="*/ 2 h 35"/>
                  <a:gd name="T12" fmla="*/ 26 w 72"/>
                  <a:gd name="T13" fmla="*/ 6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35">
                    <a:moveTo>
                      <a:pt x="26" y="6"/>
                    </a:move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0" y="5"/>
                      <a:pt x="6" y="22"/>
                    </a:cubicBezTo>
                    <a:cubicBezTo>
                      <a:pt x="11" y="35"/>
                      <a:pt x="33" y="27"/>
                      <a:pt x="36" y="22"/>
                    </a:cubicBezTo>
                    <a:cubicBezTo>
                      <a:pt x="36" y="22"/>
                      <a:pt x="49" y="35"/>
                      <a:pt x="62" y="24"/>
                    </a:cubicBezTo>
                    <a:cubicBezTo>
                      <a:pt x="72" y="15"/>
                      <a:pt x="67" y="3"/>
                      <a:pt x="55" y="2"/>
                    </a:cubicBezTo>
                    <a:cubicBezTo>
                      <a:pt x="43" y="0"/>
                      <a:pt x="26" y="6"/>
                      <a:pt x="26" y="6"/>
                    </a:cubicBezTo>
                    <a:close/>
                  </a:path>
                </a:pathLst>
              </a:custGeom>
              <a:solidFill>
                <a:srgbClr val="6840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Rectangle 103"/>
              <p:cNvSpPr>
                <a:spLocks noChangeArrowheads="1"/>
              </p:cNvSpPr>
              <p:nvPr/>
            </p:nvSpPr>
            <p:spPr bwMode="auto">
              <a:xfrm>
                <a:off x="3613831" y="5323977"/>
                <a:ext cx="4440" cy="231991"/>
              </a:xfrm>
              <a:prstGeom prst="rect">
                <a:avLst/>
              </a:prstGeom>
              <a:solidFill>
                <a:srgbClr val="6840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04"/>
              <p:cNvSpPr>
                <a:spLocks/>
              </p:cNvSpPr>
              <p:nvPr/>
            </p:nvSpPr>
            <p:spPr bwMode="auto">
              <a:xfrm>
                <a:off x="3583861" y="5237397"/>
                <a:ext cx="62160" cy="88800"/>
              </a:xfrm>
              <a:custGeom>
                <a:avLst/>
                <a:gdLst>
                  <a:gd name="T0" fmla="*/ 40 w 40"/>
                  <a:gd name="T1" fmla="*/ 0 h 57"/>
                  <a:gd name="T2" fmla="*/ 0 w 40"/>
                  <a:gd name="T3" fmla="*/ 0 h 57"/>
                  <a:gd name="T4" fmla="*/ 1 w 40"/>
                  <a:gd name="T5" fmla="*/ 39 h 57"/>
                  <a:gd name="T6" fmla="*/ 20 w 40"/>
                  <a:gd name="T7" fmla="*/ 57 h 57"/>
                  <a:gd name="T8" fmla="*/ 40 w 40"/>
                  <a:gd name="T9" fmla="*/ 39 h 57"/>
                  <a:gd name="T10" fmla="*/ 40 w 40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57">
                    <a:moveTo>
                      <a:pt x="4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2" y="49"/>
                      <a:pt x="10" y="57"/>
                      <a:pt x="20" y="57"/>
                    </a:cubicBezTo>
                    <a:cubicBezTo>
                      <a:pt x="30" y="57"/>
                      <a:pt x="38" y="49"/>
                      <a:pt x="40" y="39"/>
                    </a:cubicBez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9D4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05"/>
              <p:cNvSpPr>
                <a:spLocks/>
              </p:cNvSpPr>
              <p:nvPr/>
            </p:nvSpPr>
            <p:spPr bwMode="auto">
              <a:xfrm>
                <a:off x="3583861" y="5237397"/>
                <a:ext cx="62160" cy="42180"/>
              </a:xfrm>
              <a:custGeom>
                <a:avLst/>
                <a:gdLst>
                  <a:gd name="T0" fmla="*/ 40 w 40"/>
                  <a:gd name="T1" fmla="*/ 21 h 27"/>
                  <a:gd name="T2" fmla="*/ 40 w 40"/>
                  <a:gd name="T3" fmla="*/ 0 h 27"/>
                  <a:gd name="T4" fmla="*/ 0 w 40"/>
                  <a:gd name="T5" fmla="*/ 0 h 27"/>
                  <a:gd name="T6" fmla="*/ 1 w 40"/>
                  <a:gd name="T7" fmla="*/ 23 h 27"/>
                  <a:gd name="T8" fmla="*/ 40 w 40"/>
                  <a:gd name="T9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27">
                    <a:moveTo>
                      <a:pt x="40" y="21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8" y="27"/>
                      <a:pt x="27" y="25"/>
                      <a:pt x="40" y="21"/>
                    </a:cubicBezTo>
                    <a:close/>
                  </a:path>
                </a:pathLst>
              </a:custGeom>
              <a:solidFill>
                <a:srgbClr val="E7C1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06"/>
              <p:cNvSpPr>
                <a:spLocks/>
              </p:cNvSpPr>
              <p:nvPr/>
            </p:nvSpPr>
            <p:spPr bwMode="auto">
              <a:xfrm>
                <a:off x="3372960" y="4830025"/>
                <a:ext cx="490621" cy="469531"/>
              </a:xfrm>
              <a:custGeom>
                <a:avLst/>
                <a:gdLst>
                  <a:gd name="T0" fmla="*/ 146 w 315"/>
                  <a:gd name="T1" fmla="*/ 15 h 301"/>
                  <a:gd name="T2" fmla="*/ 43 w 315"/>
                  <a:gd name="T3" fmla="*/ 58 h 301"/>
                  <a:gd name="T4" fmla="*/ 0 w 315"/>
                  <a:gd name="T5" fmla="*/ 183 h 301"/>
                  <a:gd name="T6" fmla="*/ 18 w 315"/>
                  <a:gd name="T7" fmla="*/ 167 h 301"/>
                  <a:gd name="T8" fmla="*/ 6 w 315"/>
                  <a:gd name="T9" fmla="*/ 222 h 301"/>
                  <a:gd name="T10" fmla="*/ 72 w 315"/>
                  <a:gd name="T11" fmla="*/ 298 h 301"/>
                  <a:gd name="T12" fmla="*/ 129 w 315"/>
                  <a:gd name="T13" fmla="*/ 257 h 301"/>
                  <a:gd name="T14" fmla="*/ 196 w 315"/>
                  <a:gd name="T15" fmla="*/ 253 h 301"/>
                  <a:gd name="T16" fmla="*/ 255 w 315"/>
                  <a:gd name="T17" fmla="*/ 296 h 301"/>
                  <a:gd name="T18" fmla="*/ 312 w 315"/>
                  <a:gd name="T19" fmla="*/ 210 h 301"/>
                  <a:gd name="T20" fmla="*/ 304 w 315"/>
                  <a:gd name="T21" fmla="*/ 167 h 301"/>
                  <a:gd name="T22" fmla="*/ 315 w 315"/>
                  <a:gd name="T23" fmla="*/ 170 h 301"/>
                  <a:gd name="T24" fmla="*/ 303 w 315"/>
                  <a:gd name="T25" fmla="*/ 126 h 301"/>
                  <a:gd name="T26" fmla="*/ 146 w 315"/>
                  <a:gd name="T27" fmla="*/ 15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15" h="301">
                    <a:moveTo>
                      <a:pt x="146" y="15"/>
                    </a:moveTo>
                    <a:cubicBezTo>
                      <a:pt x="146" y="15"/>
                      <a:pt x="75" y="21"/>
                      <a:pt x="43" y="58"/>
                    </a:cubicBezTo>
                    <a:cubicBezTo>
                      <a:pt x="11" y="95"/>
                      <a:pt x="23" y="115"/>
                      <a:pt x="0" y="183"/>
                    </a:cubicBezTo>
                    <a:cubicBezTo>
                      <a:pt x="18" y="167"/>
                      <a:pt x="18" y="167"/>
                      <a:pt x="18" y="167"/>
                    </a:cubicBezTo>
                    <a:cubicBezTo>
                      <a:pt x="18" y="167"/>
                      <a:pt x="6" y="192"/>
                      <a:pt x="6" y="222"/>
                    </a:cubicBezTo>
                    <a:cubicBezTo>
                      <a:pt x="6" y="252"/>
                      <a:pt x="21" y="301"/>
                      <a:pt x="72" y="298"/>
                    </a:cubicBezTo>
                    <a:cubicBezTo>
                      <a:pt x="123" y="294"/>
                      <a:pt x="129" y="257"/>
                      <a:pt x="129" y="257"/>
                    </a:cubicBezTo>
                    <a:cubicBezTo>
                      <a:pt x="196" y="253"/>
                      <a:pt x="196" y="253"/>
                      <a:pt x="196" y="253"/>
                    </a:cubicBezTo>
                    <a:cubicBezTo>
                      <a:pt x="196" y="253"/>
                      <a:pt x="217" y="296"/>
                      <a:pt x="255" y="296"/>
                    </a:cubicBezTo>
                    <a:cubicBezTo>
                      <a:pt x="315" y="296"/>
                      <a:pt x="314" y="227"/>
                      <a:pt x="312" y="210"/>
                    </a:cubicBezTo>
                    <a:cubicBezTo>
                      <a:pt x="310" y="192"/>
                      <a:pt x="304" y="167"/>
                      <a:pt x="304" y="167"/>
                    </a:cubicBezTo>
                    <a:cubicBezTo>
                      <a:pt x="315" y="170"/>
                      <a:pt x="315" y="170"/>
                      <a:pt x="315" y="170"/>
                    </a:cubicBezTo>
                    <a:cubicBezTo>
                      <a:pt x="315" y="170"/>
                      <a:pt x="307" y="145"/>
                      <a:pt x="303" y="126"/>
                    </a:cubicBezTo>
                    <a:cubicBezTo>
                      <a:pt x="299" y="107"/>
                      <a:pt x="288" y="0"/>
                      <a:pt x="146" y="15"/>
                    </a:cubicBezTo>
                    <a:close/>
                  </a:path>
                </a:pathLst>
              </a:custGeom>
              <a:solidFill>
                <a:srgbClr val="4B30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07"/>
              <p:cNvSpPr>
                <a:spLocks/>
              </p:cNvSpPr>
              <p:nvPr/>
            </p:nvSpPr>
            <p:spPr bwMode="auto">
              <a:xfrm>
                <a:off x="3469530" y="4945466"/>
                <a:ext cx="323011" cy="324121"/>
              </a:xfrm>
              <a:custGeom>
                <a:avLst/>
                <a:gdLst>
                  <a:gd name="T0" fmla="*/ 113 w 207"/>
                  <a:gd name="T1" fmla="*/ 0 h 208"/>
                  <a:gd name="T2" fmla="*/ 198 w 207"/>
                  <a:gd name="T3" fmla="*/ 74 h 208"/>
                  <a:gd name="T4" fmla="*/ 190 w 207"/>
                  <a:gd name="T5" fmla="*/ 193 h 208"/>
                  <a:gd name="T6" fmla="*/ 99 w 207"/>
                  <a:gd name="T7" fmla="*/ 208 h 208"/>
                  <a:gd name="T8" fmla="*/ 8 w 207"/>
                  <a:gd name="T9" fmla="*/ 195 h 208"/>
                  <a:gd name="T10" fmla="*/ 0 w 207"/>
                  <a:gd name="T11" fmla="*/ 113 h 208"/>
                  <a:gd name="T12" fmla="*/ 84 w 207"/>
                  <a:gd name="T13" fmla="*/ 29 h 208"/>
                  <a:gd name="T14" fmla="*/ 72 w 207"/>
                  <a:gd name="T15" fmla="*/ 77 h 208"/>
                  <a:gd name="T16" fmla="*/ 113 w 207"/>
                  <a:gd name="T17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208">
                    <a:moveTo>
                      <a:pt x="113" y="0"/>
                    </a:moveTo>
                    <a:cubicBezTo>
                      <a:pt x="113" y="0"/>
                      <a:pt x="132" y="56"/>
                      <a:pt x="198" y="74"/>
                    </a:cubicBezTo>
                    <a:cubicBezTo>
                      <a:pt x="198" y="74"/>
                      <a:pt x="207" y="182"/>
                      <a:pt x="190" y="193"/>
                    </a:cubicBezTo>
                    <a:cubicBezTo>
                      <a:pt x="173" y="204"/>
                      <a:pt x="124" y="208"/>
                      <a:pt x="99" y="208"/>
                    </a:cubicBezTo>
                    <a:cubicBezTo>
                      <a:pt x="74" y="208"/>
                      <a:pt x="16" y="206"/>
                      <a:pt x="8" y="195"/>
                    </a:cubicBezTo>
                    <a:cubicBezTo>
                      <a:pt x="0" y="184"/>
                      <a:pt x="0" y="113"/>
                      <a:pt x="0" y="113"/>
                    </a:cubicBezTo>
                    <a:cubicBezTo>
                      <a:pt x="0" y="113"/>
                      <a:pt x="68" y="102"/>
                      <a:pt x="84" y="29"/>
                    </a:cubicBezTo>
                    <a:cubicBezTo>
                      <a:pt x="72" y="77"/>
                      <a:pt x="72" y="77"/>
                      <a:pt x="72" y="77"/>
                    </a:cubicBezTo>
                    <a:cubicBezTo>
                      <a:pt x="72" y="77"/>
                      <a:pt x="115" y="45"/>
                      <a:pt x="113" y="0"/>
                    </a:cubicBezTo>
                    <a:close/>
                  </a:path>
                </a:pathLst>
              </a:custGeom>
              <a:solidFill>
                <a:srgbClr val="F9D4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08"/>
              <p:cNvSpPr>
                <a:spLocks/>
              </p:cNvSpPr>
              <p:nvPr/>
            </p:nvSpPr>
            <p:spPr bwMode="auto">
              <a:xfrm>
                <a:off x="3566101" y="5119736"/>
                <a:ext cx="99900" cy="75480"/>
              </a:xfrm>
              <a:custGeom>
                <a:avLst/>
                <a:gdLst>
                  <a:gd name="T0" fmla="*/ 14 w 64"/>
                  <a:gd name="T1" fmla="*/ 0 h 48"/>
                  <a:gd name="T2" fmla="*/ 50 w 64"/>
                  <a:gd name="T3" fmla="*/ 0 h 48"/>
                  <a:gd name="T4" fmla="*/ 32 w 64"/>
                  <a:gd name="T5" fmla="*/ 45 h 48"/>
                  <a:gd name="T6" fmla="*/ 14 w 64"/>
                  <a:gd name="T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" h="48">
                    <a:moveTo>
                      <a:pt x="14" y="0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0" y="0"/>
                      <a:pt x="64" y="43"/>
                      <a:pt x="32" y="45"/>
                    </a:cubicBezTo>
                    <a:cubicBezTo>
                      <a:pt x="0" y="48"/>
                      <a:pt x="14" y="0"/>
                      <a:pt x="14" y="0"/>
                    </a:cubicBezTo>
                    <a:close/>
                  </a:path>
                </a:pathLst>
              </a:custGeom>
              <a:solidFill>
                <a:srgbClr val="E7C1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Oval 109"/>
              <p:cNvSpPr>
                <a:spLocks noChangeArrowheads="1"/>
              </p:cNvSpPr>
              <p:nvPr/>
            </p:nvSpPr>
            <p:spPr bwMode="auto">
              <a:xfrm>
                <a:off x="3685981" y="5073116"/>
                <a:ext cx="48840" cy="57720"/>
              </a:xfrm>
              <a:prstGeom prst="ellipse">
                <a:avLst/>
              </a:prstGeom>
              <a:solidFill>
                <a:srgbClr val="3522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10"/>
              <p:cNvSpPr>
                <a:spLocks/>
              </p:cNvSpPr>
              <p:nvPr/>
            </p:nvSpPr>
            <p:spPr bwMode="auto">
              <a:xfrm>
                <a:off x="3510600" y="5080886"/>
                <a:ext cx="47730" cy="49950"/>
              </a:xfrm>
              <a:custGeom>
                <a:avLst/>
                <a:gdLst>
                  <a:gd name="T0" fmla="*/ 15 w 31"/>
                  <a:gd name="T1" fmla="*/ 32 h 32"/>
                  <a:gd name="T2" fmla="*/ 31 w 31"/>
                  <a:gd name="T3" fmla="*/ 13 h 32"/>
                  <a:gd name="T4" fmla="*/ 25 w 31"/>
                  <a:gd name="T5" fmla="*/ 0 h 32"/>
                  <a:gd name="T6" fmla="*/ 0 w 31"/>
                  <a:gd name="T7" fmla="*/ 17 h 32"/>
                  <a:gd name="T8" fmla="*/ 15 w 31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2">
                    <a:moveTo>
                      <a:pt x="15" y="32"/>
                    </a:moveTo>
                    <a:cubicBezTo>
                      <a:pt x="24" y="32"/>
                      <a:pt x="31" y="23"/>
                      <a:pt x="31" y="13"/>
                    </a:cubicBezTo>
                    <a:cubicBezTo>
                      <a:pt x="31" y="8"/>
                      <a:pt x="29" y="3"/>
                      <a:pt x="25" y="0"/>
                    </a:cubicBezTo>
                    <a:cubicBezTo>
                      <a:pt x="17" y="7"/>
                      <a:pt x="8" y="13"/>
                      <a:pt x="0" y="17"/>
                    </a:cubicBezTo>
                    <a:cubicBezTo>
                      <a:pt x="2" y="25"/>
                      <a:pt x="8" y="32"/>
                      <a:pt x="15" y="32"/>
                    </a:cubicBezTo>
                    <a:close/>
                  </a:path>
                </a:pathLst>
              </a:custGeom>
              <a:solidFill>
                <a:srgbClr val="3522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11"/>
              <p:cNvSpPr>
                <a:spLocks/>
              </p:cNvSpPr>
              <p:nvPr/>
            </p:nvSpPr>
            <p:spPr bwMode="auto">
              <a:xfrm>
                <a:off x="3415140" y="5316207"/>
                <a:ext cx="94350" cy="123210"/>
              </a:xfrm>
              <a:custGeom>
                <a:avLst/>
                <a:gdLst>
                  <a:gd name="T0" fmla="*/ 60 w 60"/>
                  <a:gd name="T1" fmla="*/ 0 h 79"/>
                  <a:gd name="T2" fmla="*/ 10 w 60"/>
                  <a:gd name="T3" fmla="*/ 54 h 79"/>
                  <a:gd name="T4" fmla="*/ 58 w 60"/>
                  <a:gd name="T5" fmla="*/ 76 h 79"/>
                  <a:gd name="T6" fmla="*/ 60 w 60"/>
                  <a:gd name="T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" h="79">
                    <a:moveTo>
                      <a:pt x="60" y="0"/>
                    </a:moveTo>
                    <a:cubicBezTo>
                      <a:pt x="60" y="0"/>
                      <a:pt x="19" y="28"/>
                      <a:pt x="10" y="54"/>
                    </a:cubicBezTo>
                    <a:cubicBezTo>
                      <a:pt x="0" y="79"/>
                      <a:pt x="58" y="76"/>
                      <a:pt x="58" y="76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rgbClr val="6761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12"/>
              <p:cNvSpPr>
                <a:spLocks/>
              </p:cNvSpPr>
              <p:nvPr/>
            </p:nvSpPr>
            <p:spPr bwMode="auto">
              <a:xfrm>
                <a:off x="3733711" y="5319537"/>
                <a:ext cx="96570" cy="123210"/>
              </a:xfrm>
              <a:custGeom>
                <a:avLst/>
                <a:gdLst>
                  <a:gd name="T0" fmla="*/ 0 w 62"/>
                  <a:gd name="T1" fmla="*/ 0 h 79"/>
                  <a:gd name="T2" fmla="*/ 53 w 62"/>
                  <a:gd name="T3" fmla="*/ 52 h 79"/>
                  <a:gd name="T4" fmla="*/ 7 w 62"/>
                  <a:gd name="T5" fmla="*/ 79 h 79"/>
                  <a:gd name="T6" fmla="*/ 0 w 62"/>
                  <a:gd name="T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2" h="79">
                    <a:moveTo>
                      <a:pt x="0" y="0"/>
                    </a:moveTo>
                    <a:cubicBezTo>
                      <a:pt x="0" y="0"/>
                      <a:pt x="43" y="26"/>
                      <a:pt x="53" y="52"/>
                    </a:cubicBezTo>
                    <a:cubicBezTo>
                      <a:pt x="62" y="77"/>
                      <a:pt x="7" y="79"/>
                      <a:pt x="7" y="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761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Rectangle 113"/>
              <p:cNvSpPr>
                <a:spLocks noChangeArrowheads="1"/>
              </p:cNvSpPr>
              <p:nvPr/>
            </p:nvSpPr>
            <p:spPr bwMode="auto">
              <a:xfrm>
                <a:off x="3499500" y="5555967"/>
                <a:ext cx="241981" cy="28860"/>
              </a:xfrm>
              <a:prstGeom prst="rect">
                <a:avLst/>
              </a:prstGeom>
              <a:solidFill>
                <a:srgbClr val="6840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14"/>
              <p:cNvSpPr>
                <a:spLocks/>
              </p:cNvSpPr>
              <p:nvPr/>
            </p:nvSpPr>
            <p:spPr bwMode="auto">
              <a:xfrm>
                <a:off x="3479520" y="6080999"/>
                <a:ext cx="130980" cy="73260"/>
              </a:xfrm>
              <a:custGeom>
                <a:avLst/>
                <a:gdLst>
                  <a:gd name="T0" fmla="*/ 59 w 84"/>
                  <a:gd name="T1" fmla="*/ 17 h 47"/>
                  <a:gd name="T2" fmla="*/ 37 w 84"/>
                  <a:gd name="T3" fmla="*/ 25 h 47"/>
                  <a:gd name="T4" fmla="*/ 31 w 84"/>
                  <a:gd name="T5" fmla="*/ 19 h 47"/>
                  <a:gd name="T6" fmla="*/ 7 w 84"/>
                  <a:gd name="T7" fmla="*/ 36 h 47"/>
                  <a:gd name="T8" fmla="*/ 7 w 84"/>
                  <a:gd name="T9" fmla="*/ 47 h 47"/>
                  <a:gd name="T10" fmla="*/ 69 w 84"/>
                  <a:gd name="T11" fmla="*/ 32 h 47"/>
                  <a:gd name="T12" fmla="*/ 69 w 84"/>
                  <a:gd name="T13" fmla="*/ 43 h 47"/>
                  <a:gd name="T14" fmla="*/ 84 w 84"/>
                  <a:gd name="T15" fmla="*/ 43 h 47"/>
                  <a:gd name="T16" fmla="*/ 84 w 84"/>
                  <a:gd name="T17" fmla="*/ 0 h 47"/>
                  <a:gd name="T18" fmla="*/ 59 w 84"/>
                  <a:gd name="T19" fmla="*/ 1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47">
                    <a:moveTo>
                      <a:pt x="59" y="17"/>
                    </a:moveTo>
                    <a:cubicBezTo>
                      <a:pt x="52" y="21"/>
                      <a:pt x="45" y="26"/>
                      <a:pt x="37" y="25"/>
                    </a:cubicBezTo>
                    <a:cubicBezTo>
                      <a:pt x="32" y="25"/>
                      <a:pt x="31" y="22"/>
                      <a:pt x="31" y="19"/>
                    </a:cubicBezTo>
                    <a:cubicBezTo>
                      <a:pt x="20" y="26"/>
                      <a:pt x="10" y="33"/>
                      <a:pt x="7" y="36"/>
                    </a:cubicBezTo>
                    <a:cubicBezTo>
                      <a:pt x="2" y="40"/>
                      <a:pt x="0" y="47"/>
                      <a:pt x="7" y="47"/>
                    </a:cubicBezTo>
                    <a:cubicBezTo>
                      <a:pt x="14" y="46"/>
                      <a:pt x="69" y="32"/>
                      <a:pt x="69" y="32"/>
                    </a:cubicBezTo>
                    <a:cubicBezTo>
                      <a:pt x="69" y="43"/>
                      <a:pt x="69" y="43"/>
                      <a:pt x="69" y="43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0"/>
                      <a:pt x="84" y="0"/>
                      <a:pt x="84" y="0"/>
                    </a:cubicBezTo>
                    <a:cubicBezTo>
                      <a:pt x="75" y="5"/>
                      <a:pt x="67" y="11"/>
                      <a:pt x="59" y="17"/>
                    </a:cubicBezTo>
                    <a:close/>
                  </a:path>
                </a:pathLst>
              </a:custGeom>
              <a:solidFill>
                <a:srgbClr val="C335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15"/>
              <p:cNvSpPr>
                <a:spLocks/>
              </p:cNvSpPr>
              <p:nvPr/>
            </p:nvSpPr>
            <p:spPr bwMode="auto">
              <a:xfrm>
                <a:off x="3537240" y="5204096"/>
                <a:ext cx="165390" cy="46620"/>
              </a:xfrm>
              <a:custGeom>
                <a:avLst/>
                <a:gdLst>
                  <a:gd name="T0" fmla="*/ 52 w 106"/>
                  <a:gd name="T1" fmla="*/ 18 h 30"/>
                  <a:gd name="T2" fmla="*/ 1 w 106"/>
                  <a:gd name="T3" fmla="*/ 4 h 30"/>
                  <a:gd name="T4" fmla="*/ 1 w 106"/>
                  <a:gd name="T5" fmla="*/ 1 h 30"/>
                  <a:gd name="T6" fmla="*/ 4 w 106"/>
                  <a:gd name="T7" fmla="*/ 0 h 30"/>
                  <a:gd name="T8" fmla="*/ 102 w 106"/>
                  <a:gd name="T9" fmla="*/ 0 h 30"/>
                  <a:gd name="T10" fmla="*/ 105 w 106"/>
                  <a:gd name="T11" fmla="*/ 1 h 30"/>
                  <a:gd name="T12" fmla="*/ 104 w 106"/>
                  <a:gd name="T13" fmla="*/ 4 h 30"/>
                  <a:gd name="T14" fmla="*/ 52 w 106"/>
                  <a:gd name="T15" fmla="*/ 1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" h="30">
                    <a:moveTo>
                      <a:pt x="52" y="18"/>
                    </a:moveTo>
                    <a:cubicBezTo>
                      <a:pt x="21" y="18"/>
                      <a:pt x="1" y="4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4" y="1"/>
                      <a:pt x="46" y="30"/>
                      <a:pt x="102" y="0"/>
                    </a:cubicBezTo>
                    <a:cubicBezTo>
                      <a:pt x="103" y="0"/>
                      <a:pt x="105" y="0"/>
                      <a:pt x="105" y="1"/>
                    </a:cubicBezTo>
                    <a:cubicBezTo>
                      <a:pt x="106" y="2"/>
                      <a:pt x="105" y="3"/>
                      <a:pt x="104" y="4"/>
                    </a:cubicBezTo>
                    <a:cubicBezTo>
                      <a:pt x="85" y="14"/>
                      <a:pt x="67" y="18"/>
                      <a:pt x="52" y="18"/>
                    </a:cubicBezTo>
                    <a:close/>
                  </a:path>
                </a:pathLst>
              </a:custGeom>
              <a:solidFill>
                <a:srgbClr val="C335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92" name="矩形 191"/>
            <p:cNvSpPr/>
            <p:nvPr/>
          </p:nvSpPr>
          <p:spPr>
            <a:xfrm>
              <a:off x="2048375" y="2936955"/>
              <a:ext cx="647102" cy="13216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15" name="组合 214"/>
          <p:cNvGrpSpPr/>
          <p:nvPr/>
        </p:nvGrpSpPr>
        <p:grpSpPr>
          <a:xfrm>
            <a:off x="3575457" y="5553622"/>
            <a:ext cx="647102" cy="2632111"/>
            <a:chOff x="3273997" y="1647093"/>
            <a:chExt cx="647102" cy="2632111"/>
          </a:xfrm>
        </p:grpSpPr>
        <p:grpSp>
          <p:nvGrpSpPr>
            <p:cNvPr id="216" name="组合 215"/>
            <p:cNvGrpSpPr/>
            <p:nvPr/>
          </p:nvGrpSpPr>
          <p:grpSpPr>
            <a:xfrm>
              <a:off x="3315608" y="1647093"/>
              <a:ext cx="563881" cy="1296483"/>
              <a:chOff x="4032433" y="1501127"/>
              <a:chExt cx="563881" cy="1296483"/>
            </a:xfrm>
          </p:grpSpPr>
          <p:sp>
            <p:nvSpPr>
              <p:cNvPr id="218" name="Freeform 134"/>
              <p:cNvSpPr>
                <a:spLocks/>
              </p:cNvSpPr>
              <p:nvPr/>
            </p:nvSpPr>
            <p:spPr bwMode="auto">
              <a:xfrm>
                <a:off x="4341013" y="2162689"/>
                <a:ext cx="255301" cy="67710"/>
              </a:xfrm>
              <a:custGeom>
                <a:avLst/>
                <a:gdLst>
                  <a:gd name="T0" fmla="*/ 3 w 164"/>
                  <a:gd name="T1" fmla="*/ 43 h 43"/>
                  <a:gd name="T2" fmla="*/ 145 w 164"/>
                  <a:gd name="T3" fmla="*/ 38 h 43"/>
                  <a:gd name="T4" fmla="*/ 164 w 164"/>
                  <a:gd name="T5" fmla="*/ 19 h 43"/>
                  <a:gd name="T6" fmla="*/ 142 w 164"/>
                  <a:gd name="T7" fmla="*/ 2 h 43"/>
                  <a:gd name="T8" fmla="*/ 0 w 164"/>
                  <a:gd name="T9" fmla="*/ 6 h 43"/>
                  <a:gd name="T10" fmla="*/ 3 w 164"/>
                  <a:gd name="T11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43">
                    <a:moveTo>
                      <a:pt x="3" y="43"/>
                    </a:moveTo>
                    <a:cubicBezTo>
                      <a:pt x="145" y="38"/>
                      <a:pt x="145" y="38"/>
                      <a:pt x="145" y="38"/>
                    </a:cubicBezTo>
                    <a:cubicBezTo>
                      <a:pt x="145" y="38"/>
                      <a:pt x="164" y="38"/>
                      <a:pt x="164" y="19"/>
                    </a:cubicBezTo>
                    <a:cubicBezTo>
                      <a:pt x="163" y="0"/>
                      <a:pt x="142" y="2"/>
                      <a:pt x="142" y="2"/>
                    </a:cubicBezTo>
                    <a:cubicBezTo>
                      <a:pt x="0" y="6"/>
                      <a:pt x="0" y="6"/>
                      <a:pt x="0" y="6"/>
                    </a:cubicBezTo>
                    <a:lnTo>
                      <a:pt x="3" y="43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35"/>
              <p:cNvSpPr>
                <a:spLocks/>
              </p:cNvSpPr>
              <p:nvPr/>
            </p:nvSpPr>
            <p:spPr bwMode="auto">
              <a:xfrm>
                <a:off x="4142323" y="1987308"/>
                <a:ext cx="54390" cy="344101"/>
              </a:xfrm>
              <a:custGeom>
                <a:avLst/>
                <a:gdLst>
                  <a:gd name="T0" fmla="*/ 32 w 35"/>
                  <a:gd name="T1" fmla="*/ 194 h 221"/>
                  <a:gd name="T2" fmla="*/ 26 w 35"/>
                  <a:gd name="T3" fmla="*/ 218 h 221"/>
                  <a:gd name="T4" fmla="*/ 1 w 35"/>
                  <a:gd name="T5" fmla="*/ 194 h 221"/>
                  <a:gd name="T6" fmla="*/ 3 w 35"/>
                  <a:gd name="T7" fmla="*/ 26 h 221"/>
                  <a:gd name="T8" fmla="*/ 35 w 35"/>
                  <a:gd name="T9" fmla="*/ 0 h 221"/>
                  <a:gd name="T10" fmla="*/ 32 w 35"/>
                  <a:gd name="T11" fmla="*/ 194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221">
                    <a:moveTo>
                      <a:pt x="32" y="194"/>
                    </a:moveTo>
                    <a:cubicBezTo>
                      <a:pt x="32" y="194"/>
                      <a:pt x="34" y="215"/>
                      <a:pt x="26" y="218"/>
                    </a:cubicBezTo>
                    <a:cubicBezTo>
                      <a:pt x="19" y="221"/>
                      <a:pt x="2" y="219"/>
                      <a:pt x="1" y="194"/>
                    </a:cubicBezTo>
                    <a:cubicBezTo>
                      <a:pt x="0" y="167"/>
                      <a:pt x="2" y="36"/>
                      <a:pt x="3" y="26"/>
                    </a:cubicBezTo>
                    <a:cubicBezTo>
                      <a:pt x="5" y="10"/>
                      <a:pt x="35" y="0"/>
                      <a:pt x="35" y="0"/>
                    </a:cubicBezTo>
                    <a:lnTo>
                      <a:pt x="32" y="194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36"/>
              <p:cNvSpPr>
                <a:spLocks/>
              </p:cNvSpPr>
              <p:nvPr/>
            </p:nvSpPr>
            <p:spPr bwMode="auto">
              <a:xfrm>
                <a:off x="4375423" y="1987308"/>
                <a:ext cx="65490" cy="197581"/>
              </a:xfrm>
              <a:custGeom>
                <a:avLst/>
                <a:gdLst>
                  <a:gd name="T0" fmla="*/ 42 w 42"/>
                  <a:gd name="T1" fmla="*/ 127 h 127"/>
                  <a:gd name="T2" fmla="*/ 32 w 42"/>
                  <a:gd name="T3" fmla="*/ 26 h 127"/>
                  <a:gd name="T4" fmla="*/ 0 w 42"/>
                  <a:gd name="T5" fmla="*/ 0 h 127"/>
                  <a:gd name="T6" fmla="*/ 2 w 42"/>
                  <a:gd name="T7" fmla="*/ 127 h 127"/>
                  <a:gd name="T8" fmla="*/ 42 w 42"/>
                  <a:gd name="T9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127">
                    <a:moveTo>
                      <a:pt x="42" y="127"/>
                    </a:moveTo>
                    <a:cubicBezTo>
                      <a:pt x="39" y="81"/>
                      <a:pt x="32" y="32"/>
                      <a:pt x="32" y="26"/>
                    </a:cubicBezTo>
                    <a:cubicBezTo>
                      <a:pt x="30" y="10"/>
                      <a:pt x="0" y="0"/>
                      <a:pt x="0" y="0"/>
                    </a:cubicBezTo>
                    <a:cubicBezTo>
                      <a:pt x="2" y="127"/>
                      <a:pt x="2" y="127"/>
                      <a:pt x="2" y="127"/>
                    </a:cubicBezTo>
                    <a:cubicBezTo>
                      <a:pt x="12" y="127"/>
                      <a:pt x="32" y="127"/>
                      <a:pt x="42" y="127"/>
                    </a:cubicBez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37"/>
              <p:cNvSpPr>
                <a:spLocks/>
              </p:cNvSpPr>
              <p:nvPr/>
            </p:nvSpPr>
            <p:spPr bwMode="auto">
              <a:xfrm>
                <a:off x="4071283" y="2404669"/>
                <a:ext cx="180930" cy="384061"/>
              </a:xfrm>
              <a:custGeom>
                <a:avLst/>
                <a:gdLst>
                  <a:gd name="T0" fmla="*/ 83 w 116"/>
                  <a:gd name="T1" fmla="*/ 0 h 247"/>
                  <a:gd name="T2" fmla="*/ 87 w 116"/>
                  <a:gd name="T3" fmla="*/ 198 h 247"/>
                  <a:gd name="T4" fmla="*/ 16 w 116"/>
                  <a:gd name="T5" fmla="*/ 232 h 247"/>
                  <a:gd name="T6" fmla="*/ 0 w 116"/>
                  <a:gd name="T7" fmla="*/ 247 h 247"/>
                  <a:gd name="T8" fmla="*/ 27 w 116"/>
                  <a:gd name="T9" fmla="*/ 247 h 247"/>
                  <a:gd name="T10" fmla="*/ 105 w 116"/>
                  <a:gd name="T11" fmla="*/ 218 h 247"/>
                  <a:gd name="T12" fmla="*/ 108 w 116"/>
                  <a:gd name="T13" fmla="*/ 212 h 247"/>
                  <a:gd name="T14" fmla="*/ 108 w 116"/>
                  <a:gd name="T15" fmla="*/ 176 h 247"/>
                  <a:gd name="T16" fmla="*/ 115 w 116"/>
                  <a:gd name="T17" fmla="*/ 61 h 247"/>
                  <a:gd name="T18" fmla="*/ 115 w 116"/>
                  <a:gd name="T19" fmla="*/ 4 h 247"/>
                  <a:gd name="T20" fmla="*/ 83 w 116"/>
                  <a:gd name="T21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6" h="247">
                    <a:moveTo>
                      <a:pt x="83" y="0"/>
                    </a:moveTo>
                    <a:cubicBezTo>
                      <a:pt x="83" y="0"/>
                      <a:pt x="90" y="190"/>
                      <a:pt x="87" y="198"/>
                    </a:cubicBezTo>
                    <a:cubicBezTo>
                      <a:pt x="83" y="206"/>
                      <a:pt x="26" y="226"/>
                      <a:pt x="16" y="232"/>
                    </a:cubicBezTo>
                    <a:cubicBezTo>
                      <a:pt x="7" y="238"/>
                      <a:pt x="0" y="247"/>
                      <a:pt x="0" y="247"/>
                    </a:cubicBezTo>
                    <a:cubicBezTo>
                      <a:pt x="27" y="247"/>
                      <a:pt x="27" y="247"/>
                      <a:pt x="27" y="247"/>
                    </a:cubicBezTo>
                    <a:cubicBezTo>
                      <a:pt x="105" y="218"/>
                      <a:pt x="105" y="218"/>
                      <a:pt x="105" y="218"/>
                    </a:cubicBezTo>
                    <a:cubicBezTo>
                      <a:pt x="108" y="212"/>
                      <a:pt x="108" y="212"/>
                      <a:pt x="108" y="212"/>
                    </a:cubicBezTo>
                    <a:cubicBezTo>
                      <a:pt x="108" y="176"/>
                      <a:pt x="108" y="176"/>
                      <a:pt x="108" y="176"/>
                    </a:cubicBezTo>
                    <a:cubicBezTo>
                      <a:pt x="108" y="176"/>
                      <a:pt x="116" y="82"/>
                      <a:pt x="115" y="61"/>
                    </a:cubicBezTo>
                    <a:cubicBezTo>
                      <a:pt x="113" y="39"/>
                      <a:pt x="115" y="4"/>
                      <a:pt x="115" y="4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38"/>
              <p:cNvSpPr>
                <a:spLocks/>
              </p:cNvSpPr>
              <p:nvPr/>
            </p:nvSpPr>
            <p:spPr bwMode="auto">
              <a:xfrm>
                <a:off x="4071283" y="2734340"/>
                <a:ext cx="168720" cy="63270"/>
              </a:xfrm>
              <a:custGeom>
                <a:avLst/>
                <a:gdLst>
                  <a:gd name="T0" fmla="*/ 38 w 152"/>
                  <a:gd name="T1" fmla="*/ 57 h 57"/>
                  <a:gd name="T2" fmla="*/ 125 w 152"/>
                  <a:gd name="T3" fmla="*/ 19 h 57"/>
                  <a:gd name="T4" fmla="*/ 135 w 152"/>
                  <a:gd name="T5" fmla="*/ 57 h 57"/>
                  <a:gd name="T6" fmla="*/ 148 w 152"/>
                  <a:gd name="T7" fmla="*/ 55 h 57"/>
                  <a:gd name="T8" fmla="*/ 152 w 152"/>
                  <a:gd name="T9" fmla="*/ 0 h 57"/>
                  <a:gd name="T10" fmla="*/ 41 w 152"/>
                  <a:gd name="T11" fmla="*/ 47 h 57"/>
                  <a:gd name="T12" fmla="*/ 0 w 152"/>
                  <a:gd name="T13" fmla="*/ 49 h 57"/>
                  <a:gd name="T14" fmla="*/ 0 w 152"/>
                  <a:gd name="T15" fmla="*/ 57 h 57"/>
                  <a:gd name="T16" fmla="*/ 38 w 152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2" h="57">
                    <a:moveTo>
                      <a:pt x="38" y="57"/>
                    </a:moveTo>
                    <a:lnTo>
                      <a:pt x="125" y="19"/>
                    </a:lnTo>
                    <a:lnTo>
                      <a:pt x="135" y="57"/>
                    </a:lnTo>
                    <a:lnTo>
                      <a:pt x="148" y="55"/>
                    </a:lnTo>
                    <a:lnTo>
                      <a:pt x="152" y="0"/>
                    </a:lnTo>
                    <a:lnTo>
                      <a:pt x="41" y="47"/>
                    </a:lnTo>
                    <a:lnTo>
                      <a:pt x="0" y="49"/>
                    </a:lnTo>
                    <a:lnTo>
                      <a:pt x="0" y="57"/>
                    </a:lnTo>
                    <a:lnTo>
                      <a:pt x="38" y="57"/>
                    </a:lnTo>
                    <a:close/>
                  </a:path>
                </a:pathLst>
              </a:custGeom>
              <a:solidFill>
                <a:srgbClr val="D934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39"/>
              <p:cNvSpPr>
                <a:spLocks/>
              </p:cNvSpPr>
              <p:nvPr/>
            </p:nvSpPr>
            <p:spPr bwMode="auto">
              <a:xfrm>
                <a:off x="4104583" y="2753210"/>
                <a:ext cx="35520" cy="35520"/>
              </a:xfrm>
              <a:custGeom>
                <a:avLst/>
                <a:gdLst>
                  <a:gd name="T0" fmla="*/ 1 w 32"/>
                  <a:gd name="T1" fmla="*/ 7 h 32"/>
                  <a:gd name="T2" fmla="*/ 0 w 32"/>
                  <a:gd name="T3" fmla="*/ 32 h 32"/>
                  <a:gd name="T4" fmla="*/ 11 w 32"/>
                  <a:gd name="T5" fmla="*/ 32 h 32"/>
                  <a:gd name="T6" fmla="*/ 32 w 32"/>
                  <a:gd name="T7" fmla="*/ 24 h 32"/>
                  <a:gd name="T8" fmla="*/ 18 w 32"/>
                  <a:gd name="T9" fmla="*/ 0 h 32"/>
                  <a:gd name="T10" fmla="*/ 1 w 32"/>
                  <a:gd name="T1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32">
                    <a:moveTo>
                      <a:pt x="1" y="7"/>
                    </a:moveTo>
                    <a:lnTo>
                      <a:pt x="0" y="32"/>
                    </a:lnTo>
                    <a:lnTo>
                      <a:pt x="11" y="32"/>
                    </a:lnTo>
                    <a:lnTo>
                      <a:pt x="32" y="24"/>
                    </a:lnTo>
                    <a:lnTo>
                      <a:pt x="18" y="0"/>
                    </a:lnTo>
                    <a:lnTo>
                      <a:pt x="1" y="7"/>
                    </a:lnTo>
                    <a:close/>
                  </a:path>
                </a:pathLst>
              </a:custGeom>
              <a:solidFill>
                <a:srgbClr val="D934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40"/>
              <p:cNvSpPr>
                <a:spLocks/>
              </p:cNvSpPr>
              <p:nvPr/>
            </p:nvSpPr>
            <p:spPr bwMode="auto">
              <a:xfrm>
                <a:off x="4329913" y="2404669"/>
                <a:ext cx="180930" cy="384061"/>
              </a:xfrm>
              <a:custGeom>
                <a:avLst/>
                <a:gdLst>
                  <a:gd name="T0" fmla="*/ 33 w 116"/>
                  <a:gd name="T1" fmla="*/ 0 h 247"/>
                  <a:gd name="T2" fmla="*/ 30 w 116"/>
                  <a:gd name="T3" fmla="*/ 198 h 247"/>
                  <a:gd name="T4" fmla="*/ 100 w 116"/>
                  <a:gd name="T5" fmla="*/ 232 h 247"/>
                  <a:gd name="T6" fmla="*/ 116 w 116"/>
                  <a:gd name="T7" fmla="*/ 247 h 247"/>
                  <a:gd name="T8" fmla="*/ 89 w 116"/>
                  <a:gd name="T9" fmla="*/ 247 h 247"/>
                  <a:gd name="T10" fmla="*/ 11 w 116"/>
                  <a:gd name="T11" fmla="*/ 218 h 247"/>
                  <a:gd name="T12" fmla="*/ 9 w 116"/>
                  <a:gd name="T13" fmla="*/ 212 h 247"/>
                  <a:gd name="T14" fmla="*/ 9 w 116"/>
                  <a:gd name="T15" fmla="*/ 176 h 247"/>
                  <a:gd name="T16" fmla="*/ 2 w 116"/>
                  <a:gd name="T17" fmla="*/ 61 h 247"/>
                  <a:gd name="T18" fmla="*/ 2 w 116"/>
                  <a:gd name="T19" fmla="*/ 4 h 247"/>
                  <a:gd name="T20" fmla="*/ 33 w 116"/>
                  <a:gd name="T21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6" h="247">
                    <a:moveTo>
                      <a:pt x="33" y="0"/>
                    </a:moveTo>
                    <a:cubicBezTo>
                      <a:pt x="33" y="0"/>
                      <a:pt x="26" y="190"/>
                      <a:pt x="30" y="198"/>
                    </a:cubicBezTo>
                    <a:cubicBezTo>
                      <a:pt x="33" y="206"/>
                      <a:pt x="91" y="226"/>
                      <a:pt x="100" y="232"/>
                    </a:cubicBezTo>
                    <a:cubicBezTo>
                      <a:pt x="109" y="238"/>
                      <a:pt x="116" y="247"/>
                      <a:pt x="116" y="247"/>
                    </a:cubicBezTo>
                    <a:cubicBezTo>
                      <a:pt x="89" y="247"/>
                      <a:pt x="89" y="247"/>
                      <a:pt x="89" y="247"/>
                    </a:cubicBezTo>
                    <a:cubicBezTo>
                      <a:pt x="11" y="218"/>
                      <a:pt x="11" y="218"/>
                      <a:pt x="11" y="218"/>
                    </a:cubicBezTo>
                    <a:cubicBezTo>
                      <a:pt x="9" y="212"/>
                      <a:pt x="9" y="212"/>
                      <a:pt x="9" y="212"/>
                    </a:cubicBezTo>
                    <a:cubicBezTo>
                      <a:pt x="9" y="176"/>
                      <a:pt x="9" y="176"/>
                      <a:pt x="9" y="176"/>
                    </a:cubicBezTo>
                    <a:cubicBezTo>
                      <a:pt x="9" y="176"/>
                      <a:pt x="0" y="82"/>
                      <a:pt x="2" y="61"/>
                    </a:cubicBezTo>
                    <a:cubicBezTo>
                      <a:pt x="3" y="39"/>
                      <a:pt x="2" y="4"/>
                      <a:pt x="2" y="4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41"/>
              <p:cNvSpPr>
                <a:spLocks/>
              </p:cNvSpPr>
              <p:nvPr/>
            </p:nvSpPr>
            <p:spPr bwMode="auto">
              <a:xfrm>
                <a:off x="4344343" y="2734340"/>
                <a:ext cx="166500" cy="63270"/>
              </a:xfrm>
              <a:custGeom>
                <a:avLst/>
                <a:gdLst>
                  <a:gd name="T0" fmla="*/ 112 w 150"/>
                  <a:gd name="T1" fmla="*/ 57 h 57"/>
                  <a:gd name="T2" fmla="*/ 27 w 150"/>
                  <a:gd name="T3" fmla="*/ 19 h 57"/>
                  <a:gd name="T4" fmla="*/ 17 w 150"/>
                  <a:gd name="T5" fmla="*/ 57 h 57"/>
                  <a:gd name="T6" fmla="*/ 4 w 150"/>
                  <a:gd name="T7" fmla="*/ 55 h 57"/>
                  <a:gd name="T8" fmla="*/ 0 w 150"/>
                  <a:gd name="T9" fmla="*/ 0 h 57"/>
                  <a:gd name="T10" fmla="*/ 109 w 150"/>
                  <a:gd name="T11" fmla="*/ 47 h 57"/>
                  <a:gd name="T12" fmla="*/ 150 w 150"/>
                  <a:gd name="T13" fmla="*/ 49 h 57"/>
                  <a:gd name="T14" fmla="*/ 150 w 150"/>
                  <a:gd name="T15" fmla="*/ 57 h 57"/>
                  <a:gd name="T16" fmla="*/ 112 w 150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57">
                    <a:moveTo>
                      <a:pt x="112" y="57"/>
                    </a:moveTo>
                    <a:lnTo>
                      <a:pt x="27" y="19"/>
                    </a:lnTo>
                    <a:lnTo>
                      <a:pt x="17" y="57"/>
                    </a:lnTo>
                    <a:lnTo>
                      <a:pt x="4" y="55"/>
                    </a:lnTo>
                    <a:lnTo>
                      <a:pt x="0" y="0"/>
                    </a:lnTo>
                    <a:lnTo>
                      <a:pt x="109" y="47"/>
                    </a:lnTo>
                    <a:lnTo>
                      <a:pt x="150" y="49"/>
                    </a:lnTo>
                    <a:lnTo>
                      <a:pt x="150" y="57"/>
                    </a:lnTo>
                    <a:lnTo>
                      <a:pt x="112" y="57"/>
                    </a:lnTo>
                    <a:close/>
                  </a:path>
                </a:pathLst>
              </a:custGeom>
              <a:solidFill>
                <a:srgbClr val="D934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42"/>
              <p:cNvSpPr>
                <a:spLocks/>
              </p:cNvSpPr>
              <p:nvPr/>
            </p:nvSpPr>
            <p:spPr bwMode="auto">
              <a:xfrm>
                <a:off x="4444244" y="2753210"/>
                <a:ext cx="34410" cy="35520"/>
              </a:xfrm>
              <a:custGeom>
                <a:avLst/>
                <a:gdLst>
                  <a:gd name="T0" fmla="*/ 29 w 31"/>
                  <a:gd name="T1" fmla="*/ 7 h 32"/>
                  <a:gd name="T2" fmla="*/ 31 w 31"/>
                  <a:gd name="T3" fmla="*/ 32 h 32"/>
                  <a:gd name="T4" fmla="*/ 19 w 31"/>
                  <a:gd name="T5" fmla="*/ 32 h 32"/>
                  <a:gd name="T6" fmla="*/ 0 w 31"/>
                  <a:gd name="T7" fmla="*/ 24 h 32"/>
                  <a:gd name="T8" fmla="*/ 12 w 31"/>
                  <a:gd name="T9" fmla="*/ 0 h 32"/>
                  <a:gd name="T10" fmla="*/ 29 w 31"/>
                  <a:gd name="T1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32">
                    <a:moveTo>
                      <a:pt x="29" y="7"/>
                    </a:moveTo>
                    <a:lnTo>
                      <a:pt x="31" y="32"/>
                    </a:lnTo>
                    <a:lnTo>
                      <a:pt x="19" y="32"/>
                    </a:lnTo>
                    <a:lnTo>
                      <a:pt x="0" y="24"/>
                    </a:lnTo>
                    <a:lnTo>
                      <a:pt x="12" y="0"/>
                    </a:lnTo>
                    <a:lnTo>
                      <a:pt x="29" y="7"/>
                    </a:lnTo>
                    <a:close/>
                  </a:path>
                </a:pathLst>
              </a:custGeom>
              <a:solidFill>
                <a:srgbClr val="D934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43"/>
              <p:cNvSpPr>
                <a:spLocks/>
              </p:cNvSpPr>
              <p:nvPr/>
            </p:nvSpPr>
            <p:spPr bwMode="auto">
              <a:xfrm>
                <a:off x="4162303" y="1973988"/>
                <a:ext cx="248641" cy="293041"/>
              </a:xfrm>
              <a:custGeom>
                <a:avLst/>
                <a:gdLst>
                  <a:gd name="T0" fmla="*/ 124 w 160"/>
                  <a:gd name="T1" fmla="*/ 136 h 188"/>
                  <a:gd name="T2" fmla="*/ 127 w 160"/>
                  <a:gd name="T3" fmla="*/ 134 h 188"/>
                  <a:gd name="T4" fmla="*/ 160 w 160"/>
                  <a:gd name="T5" fmla="*/ 134 h 188"/>
                  <a:gd name="T6" fmla="*/ 158 w 160"/>
                  <a:gd name="T7" fmla="*/ 39 h 188"/>
                  <a:gd name="T8" fmla="*/ 77 w 160"/>
                  <a:gd name="T9" fmla="*/ 0 h 188"/>
                  <a:gd name="T10" fmla="*/ 0 w 160"/>
                  <a:gd name="T11" fmla="*/ 41 h 188"/>
                  <a:gd name="T12" fmla="*/ 3 w 160"/>
                  <a:gd name="T13" fmla="*/ 188 h 188"/>
                  <a:gd name="T14" fmla="*/ 119 w 160"/>
                  <a:gd name="T15" fmla="*/ 188 h 188"/>
                  <a:gd name="T16" fmla="*/ 124 w 160"/>
                  <a:gd name="T17" fmla="*/ 136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0" h="188">
                    <a:moveTo>
                      <a:pt x="124" y="136"/>
                    </a:moveTo>
                    <a:cubicBezTo>
                      <a:pt x="124" y="135"/>
                      <a:pt x="125" y="134"/>
                      <a:pt x="127" y="134"/>
                    </a:cubicBezTo>
                    <a:cubicBezTo>
                      <a:pt x="138" y="134"/>
                      <a:pt x="149" y="134"/>
                      <a:pt x="160" y="134"/>
                    </a:cubicBezTo>
                    <a:cubicBezTo>
                      <a:pt x="160" y="96"/>
                      <a:pt x="159" y="51"/>
                      <a:pt x="158" y="39"/>
                    </a:cubicBezTo>
                    <a:cubicBezTo>
                      <a:pt x="157" y="17"/>
                      <a:pt x="137" y="0"/>
                      <a:pt x="77" y="0"/>
                    </a:cubicBezTo>
                    <a:cubicBezTo>
                      <a:pt x="11" y="0"/>
                      <a:pt x="0" y="21"/>
                      <a:pt x="0" y="41"/>
                    </a:cubicBezTo>
                    <a:cubicBezTo>
                      <a:pt x="1" y="61"/>
                      <a:pt x="3" y="188"/>
                      <a:pt x="3" y="188"/>
                    </a:cubicBezTo>
                    <a:cubicBezTo>
                      <a:pt x="119" y="188"/>
                      <a:pt x="119" y="188"/>
                      <a:pt x="119" y="188"/>
                    </a:cubicBezTo>
                    <a:cubicBezTo>
                      <a:pt x="122" y="171"/>
                      <a:pt x="120" y="153"/>
                      <a:pt x="124" y="136"/>
                    </a:cubicBez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44"/>
              <p:cNvSpPr>
                <a:spLocks/>
              </p:cNvSpPr>
              <p:nvPr/>
            </p:nvSpPr>
            <p:spPr bwMode="auto">
              <a:xfrm>
                <a:off x="4252213" y="1917378"/>
                <a:ext cx="62160" cy="88800"/>
              </a:xfrm>
              <a:custGeom>
                <a:avLst/>
                <a:gdLst>
                  <a:gd name="T0" fmla="*/ 40 w 40"/>
                  <a:gd name="T1" fmla="*/ 0 h 57"/>
                  <a:gd name="T2" fmla="*/ 0 w 40"/>
                  <a:gd name="T3" fmla="*/ 0 h 57"/>
                  <a:gd name="T4" fmla="*/ 1 w 40"/>
                  <a:gd name="T5" fmla="*/ 39 h 57"/>
                  <a:gd name="T6" fmla="*/ 20 w 40"/>
                  <a:gd name="T7" fmla="*/ 57 h 57"/>
                  <a:gd name="T8" fmla="*/ 39 w 40"/>
                  <a:gd name="T9" fmla="*/ 39 h 57"/>
                  <a:gd name="T10" fmla="*/ 40 w 40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57">
                    <a:moveTo>
                      <a:pt x="4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2" y="49"/>
                      <a:pt x="10" y="57"/>
                      <a:pt x="20" y="57"/>
                    </a:cubicBezTo>
                    <a:cubicBezTo>
                      <a:pt x="30" y="57"/>
                      <a:pt x="38" y="49"/>
                      <a:pt x="39" y="39"/>
                    </a:cubicBez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45"/>
              <p:cNvSpPr>
                <a:spLocks/>
              </p:cNvSpPr>
              <p:nvPr/>
            </p:nvSpPr>
            <p:spPr bwMode="auto">
              <a:xfrm>
                <a:off x="4252213" y="1917378"/>
                <a:ext cx="62160" cy="38850"/>
              </a:xfrm>
              <a:custGeom>
                <a:avLst/>
                <a:gdLst>
                  <a:gd name="T0" fmla="*/ 40 w 40"/>
                  <a:gd name="T1" fmla="*/ 21 h 25"/>
                  <a:gd name="T2" fmla="*/ 40 w 40"/>
                  <a:gd name="T3" fmla="*/ 0 h 25"/>
                  <a:gd name="T4" fmla="*/ 0 w 40"/>
                  <a:gd name="T5" fmla="*/ 0 h 25"/>
                  <a:gd name="T6" fmla="*/ 1 w 40"/>
                  <a:gd name="T7" fmla="*/ 22 h 25"/>
                  <a:gd name="T8" fmla="*/ 20 w 40"/>
                  <a:gd name="T9" fmla="*/ 25 h 25"/>
                  <a:gd name="T10" fmla="*/ 40 w 40"/>
                  <a:gd name="T11" fmla="*/ 2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25">
                    <a:moveTo>
                      <a:pt x="40" y="21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5" y="24"/>
                      <a:pt x="12" y="25"/>
                      <a:pt x="20" y="25"/>
                    </a:cubicBezTo>
                    <a:cubicBezTo>
                      <a:pt x="29" y="25"/>
                      <a:pt x="38" y="22"/>
                      <a:pt x="40" y="21"/>
                    </a:cubicBezTo>
                    <a:close/>
                  </a:path>
                </a:pathLst>
              </a:custGeom>
              <a:solidFill>
                <a:srgbClr val="ECBB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146"/>
              <p:cNvSpPr>
                <a:spLocks/>
              </p:cNvSpPr>
              <p:nvPr/>
            </p:nvSpPr>
            <p:spPr bwMode="auto">
              <a:xfrm>
                <a:off x="4032433" y="1501127"/>
                <a:ext cx="490621" cy="467311"/>
              </a:xfrm>
              <a:custGeom>
                <a:avLst/>
                <a:gdLst>
                  <a:gd name="T0" fmla="*/ 149 w 315"/>
                  <a:gd name="T1" fmla="*/ 2 h 300"/>
                  <a:gd name="T2" fmla="*/ 48 w 315"/>
                  <a:gd name="T3" fmla="*/ 47 h 300"/>
                  <a:gd name="T4" fmla="*/ 5 w 315"/>
                  <a:gd name="T5" fmla="*/ 176 h 300"/>
                  <a:gd name="T6" fmla="*/ 22 w 315"/>
                  <a:gd name="T7" fmla="*/ 154 h 300"/>
                  <a:gd name="T8" fmla="*/ 60 w 315"/>
                  <a:gd name="T9" fmla="*/ 274 h 300"/>
                  <a:gd name="T10" fmla="*/ 124 w 315"/>
                  <a:gd name="T11" fmla="*/ 277 h 300"/>
                  <a:gd name="T12" fmla="*/ 205 w 315"/>
                  <a:gd name="T13" fmla="*/ 274 h 300"/>
                  <a:gd name="T14" fmla="*/ 242 w 315"/>
                  <a:gd name="T15" fmla="*/ 278 h 300"/>
                  <a:gd name="T16" fmla="*/ 288 w 315"/>
                  <a:gd name="T17" fmla="*/ 153 h 300"/>
                  <a:gd name="T18" fmla="*/ 308 w 315"/>
                  <a:gd name="T19" fmla="*/ 155 h 300"/>
                  <a:gd name="T20" fmla="*/ 289 w 315"/>
                  <a:gd name="T21" fmla="*/ 115 h 300"/>
                  <a:gd name="T22" fmla="*/ 149 w 315"/>
                  <a:gd name="T23" fmla="*/ 2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5" h="300">
                    <a:moveTo>
                      <a:pt x="149" y="2"/>
                    </a:moveTo>
                    <a:cubicBezTo>
                      <a:pt x="149" y="2"/>
                      <a:pt x="88" y="0"/>
                      <a:pt x="48" y="47"/>
                    </a:cubicBezTo>
                    <a:cubicBezTo>
                      <a:pt x="25" y="76"/>
                      <a:pt x="0" y="130"/>
                      <a:pt x="5" y="176"/>
                    </a:cubicBezTo>
                    <a:cubicBezTo>
                      <a:pt x="5" y="176"/>
                      <a:pt x="18" y="168"/>
                      <a:pt x="22" y="154"/>
                    </a:cubicBezTo>
                    <a:cubicBezTo>
                      <a:pt x="22" y="154"/>
                      <a:pt x="2" y="248"/>
                      <a:pt x="60" y="274"/>
                    </a:cubicBezTo>
                    <a:cubicBezTo>
                      <a:pt x="117" y="300"/>
                      <a:pt x="124" y="277"/>
                      <a:pt x="124" y="277"/>
                    </a:cubicBezTo>
                    <a:cubicBezTo>
                      <a:pt x="205" y="274"/>
                      <a:pt x="205" y="274"/>
                      <a:pt x="205" y="274"/>
                    </a:cubicBezTo>
                    <a:cubicBezTo>
                      <a:pt x="205" y="274"/>
                      <a:pt x="216" y="282"/>
                      <a:pt x="242" y="278"/>
                    </a:cubicBezTo>
                    <a:cubicBezTo>
                      <a:pt x="268" y="274"/>
                      <a:pt x="315" y="217"/>
                      <a:pt x="288" y="153"/>
                    </a:cubicBezTo>
                    <a:cubicBezTo>
                      <a:pt x="288" y="153"/>
                      <a:pt x="296" y="158"/>
                      <a:pt x="308" y="155"/>
                    </a:cubicBezTo>
                    <a:cubicBezTo>
                      <a:pt x="308" y="155"/>
                      <a:pt x="293" y="140"/>
                      <a:pt x="289" y="115"/>
                    </a:cubicBezTo>
                    <a:cubicBezTo>
                      <a:pt x="285" y="91"/>
                      <a:pt x="276" y="0"/>
                      <a:pt x="149" y="2"/>
                    </a:cubicBezTo>
                    <a:close/>
                  </a:path>
                </a:pathLst>
              </a:custGeom>
              <a:solidFill>
                <a:srgbClr val="632E1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147"/>
              <p:cNvSpPr>
                <a:spLocks/>
              </p:cNvSpPr>
              <p:nvPr/>
            </p:nvSpPr>
            <p:spPr bwMode="auto">
              <a:xfrm>
                <a:off x="4131223" y="1626557"/>
                <a:ext cx="321901" cy="335221"/>
              </a:xfrm>
              <a:custGeom>
                <a:avLst/>
                <a:gdLst>
                  <a:gd name="T0" fmla="*/ 189 w 207"/>
                  <a:gd name="T1" fmla="*/ 63 h 215"/>
                  <a:gd name="T2" fmla="*/ 124 w 207"/>
                  <a:gd name="T3" fmla="*/ 206 h 215"/>
                  <a:gd name="T4" fmla="*/ 0 w 207"/>
                  <a:gd name="T5" fmla="*/ 109 h 215"/>
                  <a:gd name="T6" fmla="*/ 11 w 207"/>
                  <a:gd name="T7" fmla="*/ 91 h 215"/>
                  <a:gd name="T8" fmla="*/ 40 w 207"/>
                  <a:gd name="T9" fmla="*/ 84 h 215"/>
                  <a:gd name="T10" fmla="*/ 96 w 207"/>
                  <a:gd name="T11" fmla="*/ 16 h 215"/>
                  <a:gd name="T12" fmla="*/ 73 w 207"/>
                  <a:gd name="T13" fmla="*/ 73 h 215"/>
                  <a:gd name="T14" fmla="*/ 123 w 207"/>
                  <a:gd name="T15" fmla="*/ 0 h 215"/>
                  <a:gd name="T16" fmla="*/ 189 w 207"/>
                  <a:gd name="T17" fmla="*/ 63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7" h="215">
                    <a:moveTo>
                      <a:pt x="189" y="63"/>
                    </a:moveTo>
                    <a:cubicBezTo>
                      <a:pt x="189" y="63"/>
                      <a:pt x="207" y="197"/>
                      <a:pt x="124" y="206"/>
                    </a:cubicBezTo>
                    <a:cubicBezTo>
                      <a:pt x="41" y="215"/>
                      <a:pt x="0" y="202"/>
                      <a:pt x="0" y="109"/>
                    </a:cubicBezTo>
                    <a:cubicBezTo>
                      <a:pt x="11" y="91"/>
                      <a:pt x="11" y="91"/>
                      <a:pt x="11" y="91"/>
                    </a:cubicBezTo>
                    <a:cubicBezTo>
                      <a:pt x="11" y="91"/>
                      <a:pt x="24" y="93"/>
                      <a:pt x="40" y="84"/>
                    </a:cubicBezTo>
                    <a:cubicBezTo>
                      <a:pt x="56" y="75"/>
                      <a:pt x="91" y="38"/>
                      <a:pt x="96" y="16"/>
                    </a:cubicBezTo>
                    <a:cubicBezTo>
                      <a:pt x="96" y="16"/>
                      <a:pt x="99" y="42"/>
                      <a:pt x="73" y="73"/>
                    </a:cubicBezTo>
                    <a:cubicBezTo>
                      <a:pt x="73" y="73"/>
                      <a:pt x="113" y="54"/>
                      <a:pt x="123" y="0"/>
                    </a:cubicBezTo>
                    <a:cubicBezTo>
                      <a:pt x="123" y="0"/>
                      <a:pt x="137" y="56"/>
                      <a:pt x="189" y="63"/>
                    </a:cubicBez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48"/>
              <p:cNvSpPr>
                <a:spLocks/>
              </p:cNvSpPr>
              <p:nvPr/>
            </p:nvSpPr>
            <p:spPr bwMode="auto">
              <a:xfrm>
                <a:off x="4244443" y="1757538"/>
                <a:ext cx="56610" cy="112110"/>
              </a:xfrm>
              <a:custGeom>
                <a:avLst/>
                <a:gdLst>
                  <a:gd name="T0" fmla="*/ 25 w 51"/>
                  <a:gd name="T1" fmla="*/ 0 h 101"/>
                  <a:gd name="T2" fmla="*/ 0 w 51"/>
                  <a:gd name="T3" fmla="*/ 101 h 101"/>
                  <a:gd name="T4" fmla="*/ 51 w 51"/>
                  <a:gd name="T5" fmla="*/ 101 h 101"/>
                  <a:gd name="T6" fmla="*/ 25 w 51"/>
                  <a:gd name="T7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101">
                    <a:moveTo>
                      <a:pt x="25" y="0"/>
                    </a:moveTo>
                    <a:lnTo>
                      <a:pt x="0" y="101"/>
                    </a:lnTo>
                    <a:lnTo>
                      <a:pt x="51" y="101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ECBB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Oval 149"/>
              <p:cNvSpPr>
                <a:spLocks noChangeArrowheads="1"/>
              </p:cNvSpPr>
              <p:nvPr/>
            </p:nvSpPr>
            <p:spPr bwMode="auto">
              <a:xfrm>
                <a:off x="4341013" y="1755318"/>
                <a:ext cx="49950" cy="47730"/>
              </a:xfrm>
              <a:prstGeom prst="ellipse">
                <a:avLst/>
              </a:prstGeom>
              <a:solidFill>
                <a:srgbClr val="353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50"/>
              <p:cNvSpPr>
                <a:spLocks/>
              </p:cNvSpPr>
              <p:nvPr/>
            </p:nvSpPr>
            <p:spPr bwMode="auto">
              <a:xfrm>
                <a:off x="4165633" y="1755318"/>
                <a:ext cx="48840" cy="47730"/>
              </a:xfrm>
              <a:custGeom>
                <a:avLst/>
                <a:gdLst>
                  <a:gd name="T0" fmla="*/ 16 w 32"/>
                  <a:gd name="T1" fmla="*/ 31 h 31"/>
                  <a:gd name="T2" fmla="*/ 32 w 32"/>
                  <a:gd name="T3" fmla="*/ 16 h 31"/>
                  <a:gd name="T4" fmla="*/ 20 w 32"/>
                  <a:gd name="T5" fmla="*/ 0 h 31"/>
                  <a:gd name="T6" fmla="*/ 18 w 32"/>
                  <a:gd name="T7" fmla="*/ 2 h 31"/>
                  <a:gd name="T8" fmla="*/ 2 w 32"/>
                  <a:gd name="T9" fmla="*/ 8 h 31"/>
                  <a:gd name="T10" fmla="*/ 0 w 32"/>
                  <a:gd name="T11" fmla="*/ 16 h 31"/>
                  <a:gd name="T12" fmla="*/ 16 w 32"/>
                  <a:gd name="T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31">
                    <a:moveTo>
                      <a:pt x="16" y="31"/>
                    </a:moveTo>
                    <a:cubicBezTo>
                      <a:pt x="24" y="31"/>
                      <a:pt x="32" y="24"/>
                      <a:pt x="32" y="16"/>
                    </a:cubicBezTo>
                    <a:cubicBezTo>
                      <a:pt x="32" y="8"/>
                      <a:pt x="27" y="2"/>
                      <a:pt x="20" y="0"/>
                    </a:cubicBezTo>
                    <a:cubicBezTo>
                      <a:pt x="20" y="1"/>
                      <a:pt x="19" y="1"/>
                      <a:pt x="18" y="2"/>
                    </a:cubicBezTo>
                    <a:cubicBezTo>
                      <a:pt x="12" y="5"/>
                      <a:pt x="6" y="7"/>
                      <a:pt x="2" y="8"/>
                    </a:cubicBezTo>
                    <a:cubicBezTo>
                      <a:pt x="0" y="10"/>
                      <a:pt x="0" y="13"/>
                      <a:pt x="0" y="16"/>
                    </a:cubicBezTo>
                    <a:cubicBezTo>
                      <a:pt x="0" y="24"/>
                      <a:pt x="7" y="31"/>
                      <a:pt x="16" y="31"/>
                    </a:cubicBezTo>
                    <a:close/>
                  </a:path>
                </a:pathLst>
              </a:custGeom>
              <a:solidFill>
                <a:srgbClr val="353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51"/>
              <p:cNvSpPr>
                <a:spLocks/>
              </p:cNvSpPr>
              <p:nvPr/>
            </p:nvSpPr>
            <p:spPr bwMode="auto">
              <a:xfrm>
                <a:off x="4243333" y="1865208"/>
                <a:ext cx="115440" cy="59940"/>
              </a:xfrm>
              <a:custGeom>
                <a:avLst/>
                <a:gdLst>
                  <a:gd name="T0" fmla="*/ 23 w 74"/>
                  <a:gd name="T1" fmla="*/ 31 h 38"/>
                  <a:gd name="T2" fmla="*/ 1 w 74"/>
                  <a:gd name="T3" fmla="*/ 28 h 38"/>
                  <a:gd name="T4" fmla="*/ 0 w 74"/>
                  <a:gd name="T5" fmla="*/ 25 h 38"/>
                  <a:gd name="T6" fmla="*/ 2 w 74"/>
                  <a:gd name="T7" fmla="*/ 24 h 38"/>
                  <a:gd name="T8" fmla="*/ 70 w 74"/>
                  <a:gd name="T9" fmla="*/ 1 h 38"/>
                  <a:gd name="T10" fmla="*/ 73 w 74"/>
                  <a:gd name="T11" fmla="*/ 1 h 38"/>
                  <a:gd name="T12" fmla="*/ 74 w 74"/>
                  <a:gd name="T13" fmla="*/ 3 h 38"/>
                  <a:gd name="T14" fmla="*/ 23 w 74"/>
                  <a:gd name="T15" fmla="*/ 3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4" h="38">
                    <a:moveTo>
                      <a:pt x="23" y="31"/>
                    </a:moveTo>
                    <a:cubicBezTo>
                      <a:pt x="11" y="31"/>
                      <a:pt x="1" y="28"/>
                      <a:pt x="1" y="28"/>
                    </a:cubicBezTo>
                    <a:cubicBezTo>
                      <a:pt x="0" y="28"/>
                      <a:pt x="0" y="26"/>
                      <a:pt x="0" y="25"/>
                    </a:cubicBezTo>
                    <a:cubicBezTo>
                      <a:pt x="0" y="24"/>
                      <a:pt x="1" y="24"/>
                      <a:pt x="2" y="24"/>
                    </a:cubicBezTo>
                    <a:cubicBezTo>
                      <a:pt x="4" y="25"/>
                      <a:pt x="49" y="38"/>
                      <a:pt x="70" y="1"/>
                    </a:cubicBezTo>
                    <a:cubicBezTo>
                      <a:pt x="71" y="1"/>
                      <a:pt x="72" y="0"/>
                      <a:pt x="73" y="1"/>
                    </a:cubicBezTo>
                    <a:cubicBezTo>
                      <a:pt x="74" y="1"/>
                      <a:pt x="74" y="3"/>
                      <a:pt x="74" y="3"/>
                    </a:cubicBezTo>
                    <a:cubicBezTo>
                      <a:pt x="60" y="26"/>
                      <a:pt x="39" y="31"/>
                      <a:pt x="23" y="31"/>
                    </a:cubicBezTo>
                    <a:close/>
                  </a:path>
                </a:pathLst>
              </a:custGeom>
              <a:solidFill>
                <a:srgbClr val="B829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52"/>
              <p:cNvSpPr>
                <a:spLocks/>
              </p:cNvSpPr>
              <p:nvPr/>
            </p:nvSpPr>
            <p:spPr bwMode="auto">
              <a:xfrm>
                <a:off x="4178953" y="2250379"/>
                <a:ext cx="223111" cy="178710"/>
              </a:xfrm>
              <a:custGeom>
                <a:avLst/>
                <a:gdLst>
                  <a:gd name="T0" fmla="*/ 21 w 201"/>
                  <a:gd name="T1" fmla="*/ 0 h 161"/>
                  <a:gd name="T2" fmla="*/ 0 w 201"/>
                  <a:gd name="T3" fmla="*/ 15 h 161"/>
                  <a:gd name="T4" fmla="*/ 6 w 201"/>
                  <a:gd name="T5" fmla="*/ 161 h 161"/>
                  <a:gd name="T6" fmla="*/ 82 w 201"/>
                  <a:gd name="T7" fmla="*/ 161 h 161"/>
                  <a:gd name="T8" fmla="*/ 89 w 201"/>
                  <a:gd name="T9" fmla="*/ 107 h 161"/>
                  <a:gd name="T10" fmla="*/ 115 w 201"/>
                  <a:gd name="T11" fmla="*/ 108 h 161"/>
                  <a:gd name="T12" fmla="*/ 124 w 201"/>
                  <a:gd name="T13" fmla="*/ 161 h 161"/>
                  <a:gd name="T14" fmla="*/ 195 w 201"/>
                  <a:gd name="T15" fmla="*/ 161 h 161"/>
                  <a:gd name="T16" fmla="*/ 201 w 201"/>
                  <a:gd name="T17" fmla="*/ 10 h 161"/>
                  <a:gd name="T18" fmla="*/ 180 w 201"/>
                  <a:gd name="T19" fmla="*/ 0 h 161"/>
                  <a:gd name="T20" fmla="*/ 21 w 201"/>
                  <a:gd name="T21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1" h="161">
                    <a:moveTo>
                      <a:pt x="21" y="0"/>
                    </a:moveTo>
                    <a:lnTo>
                      <a:pt x="0" y="15"/>
                    </a:lnTo>
                    <a:lnTo>
                      <a:pt x="6" y="161"/>
                    </a:lnTo>
                    <a:lnTo>
                      <a:pt x="82" y="161"/>
                    </a:lnTo>
                    <a:lnTo>
                      <a:pt x="89" y="107"/>
                    </a:lnTo>
                    <a:lnTo>
                      <a:pt x="115" y="108"/>
                    </a:lnTo>
                    <a:lnTo>
                      <a:pt x="124" y="161"/>
                    </a:lnTo>
                    <a:lnTo>
                      <a:pt x="195" y="161"/>
                    </a:lnTo>
                    <a:lnTo>
                      <a:pt x="201" y="10"/>
                    </a:lnTo>
                    <a:lnTo>
                      <a:pt x="180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4565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53"/>
              <p:cNvSpPr>
                <a:spLocks/>
              </p:cNvSpPr>
              <p:nvPr/>
            </p:nvSpPr>
            <p:spPr bwMode="auto">
              <a:xfrm>
                <a:off x="4178953" y="1981758"/>
                <a:ext cx="224221" cy="285271"/>
              </a:xfrm>
              <a:custGeom>
                <a:avLst/>
                <a:gdLst>
                  <a:gd name="T0" fmla="*/ 134 w 144"/>
                  <a:gd name="T1" fmla="*/ 1 h 183"/>
                  <a:gd name="T2" fmla="*/ 117 w 144"/>
                  <a:gd name="T3" fmla="*/ 1 h 183"/>
                  <a:gd name="T4" fmla="*/ 117 w 144"/>
                  <a:gd name="T5" fmla="*/ 33 h 183"/>
                  <a:gd name="T6" fmla="*/ 91 w 144"/>
                  <a:gd name="T7" fmla="*/ 53 h 183"/>
                  <a:gd name="T8" fmla="*/ 43 w 144"/>
                  <a:gd name="T9" fmla="*/ 53 h 183"/>
                  <a:gd name="T10" fmla="*/ 17 w 144"/>
                  <a:gd name="T11" fmla="*/ 33 h 183"/>
                  <a:gd name="T12" fmla="*/ 17 w 144"/>
                  <a:gd name="T13" fmla="*/ 1 h 183"/>
                  <a:gd name="T14" fmla="*/ 0 w 144"/>
                  <a:gd name="T15" fmla="*/ 1 h 183"/>
                  <a:gd name="T16" fmla="*/ 0 w 144"/>
                  <a:gd name="T17" fmla="*/ 183 h 183"/>
                  <a:gd name="T18" fmla="*/ 144 w 144"/>
                  <a:gd name="T19" fmla="*/ 183 h 183"/>
                  <a:gd name="T20" fmla="*/ 134 w 144"/>
                  <a:gd name="T21" fmla="*/ 1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" h="183">
                    <a:moveTo>
                      <a:pt x="134" y="1"/>
                    </a:moveTo>
                    <a:cubicBezTo>
                      <a:pt x="129" y="0"/>
                      <a:pt x="123" y="1"/>
                      <a:pt x="117" y="1"/>
                    </a:cubicBezTo>
                    <a:cubicBezTo>
                      <a:pt x="117" y="33"/>
                      <a:pt x="117" y="33"/>
                      <a:pt x="117" y="33"/>
                    </a:cubicBezTo>
                    <a:cubicBezTo>
                      <a:pt x="117" y="44"/>
                      <a:pt x="106" y="53"/>
                      <a:pt x="91" y="53"/>
                    </a:cubicBezTo>
                    <a:cubicBezTo>
                      <a:pt x="43" y="53"/>
                      <a:pt x="43" y="53"/>
                      <a:pt x="43" y="53"/>
                    </a:cubicBezTo>
                    <a:cubicBezTo>
                      <a:pt x="29" y="53"/>
                      <a:pt x="17" y="44"/>
                      <a:pt x="17" y="33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144" y="183"/>
                      <a:pt x="144" y="183"/>
                      <a:pt x="144" y="183"/>
                    </a:cubicBezTo>
                    <a:lnTo>
                      <a:pt x="134" y="1"/>
                    </a:lnTo>
                    <a:close/>
                  </a:path>
                </a:pathLst>
              </a:custGeom>
              <a:solidFill>
                <a:srgbClr val="D934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54"/>
              <p:cNvSpPr>
                <a:spLocks/>
              </p:cNvSpPr>
              <p:nvPr/>
            </p:nvSpPr>
            <p:spPr bwMode="auto">
              <a:xfrm>
                <a:off x="4494194" y="2141599"/>
                <a:ext cx="58830" cy="44400"/>
              </a:xfrm>
              <a:custGeom>
                <a:avLst/>
                <a:gdLst>
                  <a:gd name="T0" fmla="*/ 0 w 38"/>
                  <a:gd name="T1" fmla="*/ 24 h 29"/>
                  <a:gd name="T2" fmla="*/ 23 w 38"/>
                  <a:gd name="T3" fmla="*/ 3 h 29"/>
                  <a:gd name="T4" fmla="*/ 34 w 38"/>
                  <a:gd name="T5" fmla="*/ 7 h 29"/>
                  <a:gd name="T6" fmla="*/ 17 w 38"/>
                  <a:gd name="T7" fmla="*/ 29 h 29"/>
                  <a:gd name="T8" fmla="*/ 0 w 38"/>
                  <a:gd name="T9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9">
                    <a:moveTo>
                      <a:pt x="0" y="24"/>
                    </a:move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30" y="0"/>
                      <a:pt x="34" y="7"/>
                    </a:cubicBezTo>
                    <a:cubicBezTo>
                      <a:pt x="38" y="13"/>
                      <a:pt x="17" y="29"/>
                      <a:pt x="17" y="29"/>
                    </a:cubicBez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17" name="矩形 216"/>
            <p:cNvSpPr/>
            <p:nvPr/>
          </p:nvSpPr>
          <p:spPr>
            <a:xfrm>
              <a:off x="3273997" y="2957505"/>
              <a:ext cx="647102" cy="13216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39" name="组合 238"/>
          <p:cNvGrpSpPr/>
          <p:nvPr/>
        </p:nvGrpSpPr>
        <p:grpSpPr>
          <a:xfrm>
            <a:off x="4688995" y="5388231"/>
            <a:ext cx="647102" cy="2797502"/>
            <a:chOff x="4416924" y="1481702"/>
            <a:chExt cx="647102" cy="2797502"/>
          </a:xfrm>
        </p:grpSpPr>
        <p:grpSp>
          <p:nvGrpSpPr>
            <p:cNvPr id="240" name="组合 239"/>
            <p:cNvGrpSpPr/>
            <p:nvPr/>
          </p:nvGrpSpPr>
          <p:grpSpPr>
            <a:xfrm>
              <a:off x="4509040" y="1481702"/>
              <a:ext cx="462870" cy="1461874"/>
              <a:chOff x="4697194" y="1381246"/>
              <a:chExt cx="462870" cy="1461874"/>
            </a:xfrm>
          </p:grpSpPr>
          <p:sp>
            <p:nvSpPr>
              <p:cNvPr id="242" name="Freeform 5"/>
              <p:cNvSpPr>
                <a:spLocks/>
              </p:cNvSpPr>
              <p:nvPr/>
            </p:nvSpPr>
            <p:spPr bwMode="auto">
              <a:xfrm>
                <a:off x="5034635" y="2260368"/>
                <a:ext cx="72150" cy="82140"/>
              </a:xfrm>
              <a:custGeom>
                <a:avLst/>
                <a:gdLst>
                  <a:gd name="T0" fmla="*/ 46 w 46"/>
                  <a:gd name="T1" fmla="*/ 0 h 53"/>
                  <a:gd name="T2" fmla="*/ 46 w 46"/>
                  <a:gd name="T3" fmla="*/ 6 h 53"/>
                  <a:gd name="T4" fmla="*/ 45 w 46"/>
                  <a:gd name="T5" fmla="*/ 33 h 53"/>
                  <a:gd name="T6" fmla="*/ 25 w 46"/>
                  <a:gd name="T7" fmla="*/ 51 h 53"/>
                  <a:gd name="T8" fmla="*/ 0 w 46"/>
                  <a:gd name="T9" fmla="*/ 32 h 53"/>
                  <a:gd name="T10" fmla="*/ 0 w 46"/>
                  <a:gd name="T11" fmla="*/ 3 h 53"/>
                  <a:gd name="T12" fmla="*/ 46 w 46"/>
                  <a:gd name="T1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53">
                    <a:moveTo>
                      <a:pt x="46" y="0"/>
                    </a:moveTo>
                    <a:cubicBezTo>
                      <a:pt x="46" y="6"/>
                      <a:pt x="46" y="6"/>
                      <a:pt x="46" y="6"/>
                    </a:cubicBezTo>
                    <a:cubicBezTo>
                      <a:pt x="45" y="33"/>
                      <a:pt x="45" y="33"/>
                      <a:pt x="45" y="33"/>
                    </a:cubicBezTo>
                    <a:cubicBezTo>
                      <a:pt x="45" y="33"/>
                      <a:pt x="42" y="51"/>
                      <a:pt x="25" y="51"/>
                    </a:cubicBezTo>
                    <a:cubicBezTo>
                      <a:pt x="2" y="53"/>
                      <a:pt x="0" y="32"/>
                      <a:pt x="0" y="32"/>
                    </a:cubicBezTo>
                    <a:cubicBezTo>
                      <a:pt x="0" y="3"/>
                      <a:pt x="0" y="3"/>
                      <a:pt x="0" y="3"/>
                    </a:cubicBezTo>
                    <a:lnTo>
                      <a:pt x="46" y="0"/>
                    </a:lnTo>
                    <a:close/>
                  </a:path>
                </a:pathLst>
              </a:custGeom>
              <a:solidFill>
                <a:srgbClr val="F5C7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6"/>
              <p:cNvSpPr>
                <a:spLocks/>
              </p:cNvSpPr>
              <p:nvPr/>
            </p:nvSpPr>
            <p:spPr bwMode="auto">
              <a:xfrm>
                <a:off x="4835944" y="2260368"/>
                <a:ext cx="225331" cy="35520"/>
              </a:xfrm>
              <a:custGeom>
                <a:avLst/>
                <a:gdLst>
                  <a:gd name="T0" fmla="*/ 10 w 203"/>
                  <a:gd name="T1" fmla="*/ 0 h 32"/>
                  <a:gd name="T2" fmla="*/ 0 w 203"/>
                  <a:gd name="T3" fmla="*/ 12 h 32"/>
                  <a:gd name="T4" fmla="*/ 0 w 203"/>
                  <a:gd name="T5" fmla="*/ 32 h 32"/>
                  <a:gd name="T6" fmla="*/ 203 w 203"/>
                  <a:gd name="T7" fmla="*/ 29 h 32"/>
                  <a:gd name="T8" fmla="*/ 202 w 203"/>
                  <a:gd name="T9" fmla="*/ 0 h 32"/>
                  <a:gd name="T10" fmla="*/ 10 w 203"/>
                  <a:gd name="T1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3" h="32">
                    <a:moveTo>
                      <a:pt x="10" y="0"/>
                    </a:moveTo>
                    <a:lnTo>
                      <a:pt x="0" y="12"/>
                    </a:lnTo>
                    <a:lnTo>
                      <a:pt x="0" y="32"/>
                    </a:lnTo>
                    <a:lnTo>
                      <a:pt x="203" y="29"/>
                    </a:lnTo>
                    <a:lnTo>
                      <a:pt x="202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3029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7"/>
              <p:cNvSpPr>
                <a:spLocks/>
              </p:cNvSpPr>
              <p:nvPr/>
            </p:nvSpPr>
            <p:spPr bwMode="auto">
              <a:xfrm>
                <a:off x="5032415" y="1907387"/>
                <a:ext cx="81030" cy="366301"/>
              </a:xfrm>
              <a:custGeom>
                <a:avLst/>
                <a:gdLst>
                  <a:gd name="T0" fmla="*/ 0 w 52"/>
                  <a:gd name="T1" fmla="*/ 21 h 235"/>
                  <a:gd name="T2" fmla="*/ 13 w 52"/>
                  <a:gd name="T3" fmla="*/ 2 h 235"/>
                  <a:gd name="T4" fmla="*/ 42 w 52"/>
                  <a:gd name="T5" fmla="*/ 18 h 235"/>
                  <a:gd name="T6" fmla="*/ 52 w 52"/>
                  <a:gd name="T7" fmla="*/ 232 h 235"/>
                  <a:gd name="T8" fmla="*/ 14 w 52"/>
                  <a:gd name="T9" fmla="*/ 235 h 235"/>
                  <a:gd name="T10" fmla="*/ 10 w 52"/>
                  <a:gd name="T11" fmla="*/ 209 h 235"/>
                  <a:gd name="T12" fmla="*/ 0 w 52"/>
                  <a:gd name="T13" fmla="*/ 2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235">
                    <a:moveTo>
                      <a:pt x="0" y="21"/>
                    </a:move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33" y="0"/>
                      <a:pt x="42" y="18"/>
                    </a:cubicBezTo>
                    <a:cubicBezTo>
                      <a:pt x="52" y="36"/>
                      <a:pt x="52" y="232"/>
                      <a:pt x="52" y="232"/>
                    </a:cubicBezTo>
                    <a:cubicBezTo>
                      <a:pt x="14" y="235"/>
                      <a:pt x="14" y="235"/>
                      <a:pt x="14" y="235"/>
                    </a:cubicBezTo>
                    <a:cubicBezTo>
                      <a:pt x="10" y="209"/>
                      <a:pt x="10" y="209"/>
                      <a:pt x="10" y="209"/>
                    </a:cubicBez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554F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8"/>
              <p:cNvSpPr>
                <a:spLocks/>
              </p:cNvSpPr>
              <p:nvPr/>
            </p:nvSpPr>
            <p:spPr bwMode="auto">
              <a:xfrm>
                <a:off x="5033525" y="1968438"/>
                <a:ext cx="34410" cy="305251"/>
              </a:xfrm>
              <a:custGeom>
                <a:avLst/>
                <a:gdLst>
                  <a:gd name="T0" fmla="*/ 11 w 22"/>
                  <a:gd name="T1" fmla="*/ 20 h 196"/>
                  <a:gd name="T2" fmla="*/ 0 w 22"/>
                  <a:gd name="T3" fmla="*/ 0 h 196"/>
                  <a:gd name="T4" fmla="*/ 9 w 22"/>
                  <a:gd name="T5" fmla="*/ 170 h 196"/>
                  <a:gd name="T6" fmla="*/ 13 w 22"/>
                  <a:gd name="T7" fmla="*/ 196 h 196"/>
                  <a:gd name="T8" fmla="*/ 22 w 22"/>
                  <a:gd name="T9" fmla="*/ 195 h 196"/>
                  <a:gd name="T10" fmla="*/ 11 w 22"/>
                  <a:gd name="T11" fmla="*/ 2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96">
                    <a:moveTo>
                      <a:pt x="11" y="20"/>
                    </a:moveTo>
                    <a:cubicBezTo>
                      <a:pt x="8" y="12"/>
                      <a:pt x="2" y="9"/>
                      <a:pt x="0" y="0"/>
                    </a:cubicBezTo>
                    <a:cubicBezTo>
                      <a:pt x="9" y="170"/>
                      <a:pt x="9" y="170"/>
                      <a:pt x="9" y="170"/>
                    </a:cubicBezTo>
                    <a:cubicBezTo>
                      <a:pt x="13" y="196"/>
                      <a:pt x="13" y="196"/>
                      <a:pt x="13" y="196"/>
                    </a:cubicBezTo>
                    <a:cubicBezTo>
                      <a:pt x="22" y="195"/>
                      <a:pt x="22" y="195"/>
                      <a:pt x="22" y="195"/>
                    </a:cubicBezTo>
                    <a:cubicBezTo>
                      <a:pt x="22" y="159"/>
                      <a:pt x="19" y="40"/>
                      <a:pt x="11" y="20"/>
                    </a:cubicBezTo>
                    <a:close/>
                  </a:path>
                </a:pathLst>
              </a:custGeom>
              <a:solidFill>
                <a:srgbClr val="4C47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9"/>
              <p:cNvSpPr>
                <a:spLocks/>
              </p:cNvSpPr>
              <p:nvPr/>
            </p:nvSpPr>
            <p:spPr bwMode="auto">
              <a:xfrm>
                <a:off x="4835944" y="1910717"/>
                <a:ext cx="224221" cy="362971"/>
              </a:xfrm>
              <a:custGeom>
                <a:avLst/>
                <a:gdLst>
                  <a:gd name="T0" fmla="*/ 18 w 202"/>
                  <a:gd name="T1" fmla="*/ 6 h 327"/>
                  <a:gd name="T2" fmla="*/ 98 w 202"/>
                  <a:gd name="T3" fmla="*/ 13 h 327"/>
                  <a:gd name="T4" fmla="*/ 179 w 202"/>
                  <a:gd name="T5" fmla="*/ 0 h 327"/>
                  <a:gd name="T6" fmla="*/ 195 w 202"/>
                  <a:gd name="T7" fmla="*/ 0 h 327"/>
                  <a:gd name="T8" fmla="*/ 202 w 202"/>
                  <a:gd name="T9" fmla="*/ 327 h 327"/>
                  <a:gd name="T10" fmla="*/ 0 w 202"/>
                  <a:gd name="T11" fmla="*/ 327 h 327"/>
                  <a:gd name="T12" fmla="*/ 18 w 202"/>
                  <a:gd name="T13" fmla="*/ 6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2" h="327">
                    <a:moveTo>
                      <a:pt x="18" y="6"/>
                    </a:moveTo>
                    <a:lnTo>
                      <a:pt x="98" y="13"/>
                    </a:lnTo>
                    <a:lnTo>
                      <a:pt x="179" y="0"/>
                    </a:lnTo>
                    <a:lnTo>
                      <a:pt x="195" y="0"/>
                    </a:lnTo>
                    <a:lnTo>
                      <a:pt x="202" y="327"/>
                    </a:lnTo>
                    <a:lnTo>
                      <a:pt x="0" y="327"/>
                    </a:lnTo>
                    <a:lnTo>
                      <a:pt x="18" y="6"/>
                    </a:lnTo>
                    <a:close/>
                  </a:path>
                </a:pathLst>
              </a:custGeom>
              <a:solidFill>
                <a:srgbClr val="554F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0"/>
              <p:cNvSpPr>
                <a:spLocks/>
              </p:cNvSpPr>
              <p:nvPr/>
            </p:nvSpPr>
            <p:spPr bwMode="auto">
              <a:xfrm>
                <a:off x="4810414" y="2197098"/>
                <a:ext cx="98790" cy="106560"/>
              </a:xfrm>
              <a:custGeom>
                <a:avLst/>
                <a:gdLst>
                  <a:gd name="T0" fmla="*/ 27 w 63"/>
                  <a:gd name="T1" fmla="*/ 0 h 68"/>
                  <a:gd name="T2" fmla="*/ 31 w 63"/>
                  <a:gd name="T3" fmla="*/ 4 h 68"/>
                  <a:gd name="T4" fmla="*/ 51 w 63"/>
                  <a:gd name="T5" fmla="*/ 22 h 68"/>
                  <a:gd name="T6" fmla="*/ 53 w 63"/>
                  <a:gd name="T7" fmla="*/ 49 h 68"/>
                  <a:gd name="T8" fmla="*/ 23 w 63"/>
                  <a:gd name="T9" fmla="*/ 56 h 68"/>
                  <a:gd name="T10" fmla="*/ 0 w 63"/>
                  <a:gd name="T11" fmla="*/ 38 h 68"/>
                  <a:gd name="T12" fmla="*/ 27 w 63"/>
                  <a:gd name="T1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68">
                    <a:moveTo>
                      <a:pt x="27" y="0"/>
                    </a:moveTo>
                    <a:cubicBezTo>
                      <a:pt x="31" y="4"/>
                      <a:pt x="31" y="4"/>
                      <a:pt x="31" y="4"/>
                    </a:cubicBezTo>
                    <a:cubicBezTo>
                      <a:pt x="51" y="22"/>
                      <a:pt x="51" y="22"/>
                      <a:pt x="51" y="22"/>
                    </a:cubicBezTo>
                    <a:cubicBezTo>
                      <a:pt x="51" y="22"/>
                      <a:pt x="63" y="35"/>
                      <a:pt x="53" y="49"/>
                    </a:cubicBezTo>
                    <a:cubicBezTo>
                      <a:pt x="40" y="68"/>
                      <a:pt x="23" y="56"/>
                      <a:pt x="23" y="56"/>
                    </a:cubicBezTo>
                    <a:cubicBezTo>
                      <a:pt x="0" y="38"/>
                      <a:pt x="0" y="38"/>
                      <a:pt x="0" y="38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F5C7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1"/>
              <p:cNvSpPr>
                <a:spLocks/>
              </p:cNvSpPr>
              <p:nvPr/>
            </p:nvSpPr>
            <p:spPr bwMode="auto">
              <a:xfrm>
                <a:off x="4697194" y="1917378"/>
                <a:ext cx="173160" cy="350761"/>
              </a:xfrm>
              <a:custGeom>
                <a:avLst/>
                <a:gdLst>
                  <a:gd name="T0" fmla="*/ 111 w 111"/>
                  <a:gd name="T1" fmla="*/ 10 h 225"/>
                  <a:gd name="T2" fmla="*/ 102 w 111"/>
                  <a:gd name="T3" fmla="*/ 0 h 225"/>
                  <a:gd name="T4" fmla="*/ 72 w 111"/>
                  <a:gd name="T5" fmla="*/ 8 h 225"/>
                  <a:gd name="T6" fmla="*/ 8 w 111"/>
                  <a:gd name="T7" fmla="*/ 137 h 225"/>
                  <a:gd name="T8" fmla="*/ 25 w 111"/>
                  <a:gd name="T9" fmla="*/ 182 h 225"/>
                  <a:gd name="T10" fmla="*/ 73 w 111"/>
                  <a:gd name="T11" fmla="*/ 225 h 225"/>
                  <a:gd name="T12" fmla="*/ 104 w 111"/>
                  <a:gd name="T13" fmla="*/ 179 h 225"/>
                  <a:gd name="T14" fmla="*/ 58 w 111"/>
                  <a:gd name="T15" fmla="*/ 137 h 225"/>
                  <a:gd name="T16" fmla="*/ 102 w 111"/>
                  <a:gd name="T17" fmla="*/ 68 h 225"/>
                  <a:gd name="T18" fmla="*/ 111 w 111"/>
                  <a:gd name="T19" fmla="*/ 1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225">
                    <a:moveTo>
                      <a:pt x="111" y="10"/>
                    </a:moveTo>
                    <a:cubicBezTo>
                      <a:pt x="102" y="0"/>
                      <a:pt x="102" y="0"/>
                      <a:pt x="102" y="0"/>
                    </a:cubicBezTo>
                    <a:cubicBezTo>
                      <a:pt x="102" y="0"/>
                      <a:pt x="79" y="0"/>
                      <a:pt x="72" y="8"/>
                    </a:cubicBezTo>
                    <a:cubicBezTo>
                      <a:pt x="64" y="16"/>
                      <a:pt x="10" y="131"/>
                      <a:pt x="8" y="137"/>
                    </a:cubicBezTo>
                    <a:cubicBezTo>
                      <a:pt x="6" y="143"/>
                      <a:pt x="0" y="157"/>
                      <a:pt x="25" y="182"/>
                    </a:cubicBezTo>
                    <a:cubicBezTo>
                      <a:pt x="51" y="208"/>
                      <a:pt x="73" y="225"/>
                      <a:pt x="73" y="225"/>
                    </a:cubicBezTo>
                    <a:cubicBezTo>
                      <a:pt x="104" y="179"/>
                      <a:pt x="104" y="179"/>
                      <a:pt x="104" y="179"/>
                    </a:cubicBezTo>
                    <a:cubicBezTo>
                      <a:pt x="104" y="179"/>
                      <a:pt x="57" y="145"/>
                      <a:pt x="58" y="137"/>
                    </a:cubicBezTo>
                    <a:cubicBezTo>
                      <a:pt x="60" y="128"/>
                      <a:pt x="102" y="68"/>
                      <a:pt x="102" y="68"/>
                    </a:cubicBezTo>
                    <a:lnTo>
                      <a:pt x="111" y="10"/>
                    </a:lnTo>
                    <a:close/>
                  </a:path>
                </a:pathLst>
              </a:custGeom>
              <a:solidFill>
                <a:srgbClr val="554F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2"/>
              <p:cNvSpPr>
                <a:spLocks/>
              </p:cNvSpPr>
              <p:nvPr/>
            </p:nvSpPr>
            <p:spPr bwMode="auto">
              <a:xfrm>
                <a:off x="4912534" y="1955118"/>
                <a:ext cx="66600" cy="266401"/>
              </a:xfrm>
              <a:custGeom>
                <a:avLst/>
                <a:gdLst>
                  <a:gd name="T0" fmla="*/ 26 w 60"/>
                  <a:gd name="T1" fmla="*/ 0 h 240"/>
                  <a:gd name="T2" fmla="*/ 0 w 60"/>
                  <a:gd name="T3" fmla="*/ 240 h 240"/>
                  <a:gd name="T4" fmla="*/ 60 w 60"/>
                  <a:gd name="T5" fmla="*/ 240 h 240"/>
                  <a:gd name="T6" fmla="*/ 37 w 60"/>
                  <a:gd name="T7" fmla="*/ 0 h 240"/>
                  <a:gd name="T8" fmla="*/ 26 w 60"/>
                  <a:gd name="T9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40">
                    <a:moveTo>
                      <a:pt x="26" y="0"/>
                    </a:moveTo>
                    <a:lnTo>
                      <a:pt x="0" y="240"/>
                    </a:lnTo>
                    <a:lnTo>
                      <a:pt x="60" y="240"/>
                    </a:lnTo>
                    <a:lnTo>
                      <a:pt x="37" y="0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A994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3"/>
              <p:cNvSpPr>
                <a:spLocks/>
              </p:cNvSpPr>
              <p:nvPr/>
            </p:nvSpPr>
            <p:spPr bwMode="auto">
              <a:xfrm>
                <a:off x="4899214" y="1918488"/>
                <a:ext cx="95460" cy="57720"/>
              </a:xfrm>
              <a:custGeom>
                <a:avLst/>
                <a:gdLst>
                  <a:gd name="T0" fmla="*/ 34 w 86"/>
                  <a:gd name="T1" fmla="*/ 6 h 52"/>
                  <a:gd name="T2" fmla="*/ 16 w 86"/>
                  <a:gd name="T3" fmla="*/ 3 h 52"/>
                  <a:gd name="T4" fmla="*/ 0 w 86"/>
                  <a:gd name="T5" fmla="*/ 52 h 52"/>
                  <a:gd name="T6" fmla="*/ 42 w 86"/>
                  <a:gd name="T7" fmla="*/ 37 h 52"/>
                  <a:gd name="T8" fmla="*/ 86 w 86"/>
                  <a:gd name="T9" fmla="*/ 47 h 52"/>
                  <a:gd name="T10" fmla="*/ 72 w 86"/>
                  <a:gd name="T11" fmla="*/ 0 h 52"/>
                  <a:gd name="T12" fmla="*/ 64 w 86"/>
                  <a:gd name="T13" fmla="*/ 4 h 52"/>
                  <a:gd name="T14" fmla="*/ 34 w 86"/>
                  <a:gd name="T15" fmla="*/ 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6" h="52">
                    <a:moveTo>
                      <a:pt x="34" y="6"/>
                    </a:moveTo>
                    <a:lnTo>
                      <a:pt x="16" y="3"/>
                    </a:lnTo>
                    <a:lnTo>
                      <a:pt x="0" y="52"/>
                    </a:lnTo>
                    <a:lnTo>
                      <a:pt x="42" y="37"/>
                    </a:lnTo>
                    <a:lnTo>
                      <a:pt x="86" y="47"/>
                    </a:lnTo>
                    <a:lnTo>
                      <a:pt x="72" y="0"/>
                    </a:lnTo>
                    <a:lnTo>
                      <a:pt x="64" y="4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A994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4"/>
              <p:cNvSpPr>
                <a:spLocks/>
              </p:cNvSpPr>
              <p:nvPr/>
            </p:nvSpPr>
            <p:spPr bwMode="auto">
              <a:xfrm>
                <a:off x="4916974" y="1855217"/>
                <a:ext cx="63270" cy="107670"/>
              </a:xfrm>
              <a:custGeom>
                <a:avLst/>
                <a:gdLst>
                  <a:gd name="T0" fmla="*/ 0 w 41"/>
                  <a:gd name="T1" fmla="*/ 0 h 69"/>
                  <a:gd name="T2" fmla="*/ 0 w 41"/>
                  <a:gd name="T3" fmla="*/ 45 h 69"/>
                  <a:gd name="T4" fmla="*/ 22 w 41"/>
                  <a:gd name="T5" fmla="*/ 67 h 69"/>
                  <a:gd name="T6" fmla="*/ 40 w 41"/>
                  <a:gd name="T7" fmla="*/ 41 h 69"/>
                  <a:gd name="T8" fmla="*/ 40 w 41"/>
                  <a:gd name="T9" fmla="*/ 0 h 69"/>
                  <a:gd name="T10" fmla="*/ 0 w 41"/>
                  <a:gd name="T11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69">
                    <a:moveTo>
                      <a:pt x="0" y="0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0" y="45"/>
                      <a:pt x="3" y="69"/>
                      <a:pt x="22" y="67"/>
                    </a:cubicBezTo>
                    <a:cubicBezTo>
                      <a:pt x="41" y="66"/>
                      <a:pt x="40" y="41"/>
                      <a:pt x="40" y="41"/>
                    </a:cubicBezTo>
                    <a:cubicBezTo>
                      <a:pt x="40" y="0"/>
                      <a:pt x="40" y="0"/>
                      <a:pt x="4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C7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15"/>
              <p:cNvSpPr>
                <a:spLocks/>
              </p:cNvSpPr>
              <p:nvPr/>
            </p:nvSpPr>
            <p:spPr bwMode="auto">
              <a:xfrm>
                <a:off x="4916974" y="1855217"/>
                <a:ext cx="62160" cy="27750"/>
              </a:xfrm>
              <a:custGeom>
                <a:avLst/>
                <a:gdLst>
                  <a:gd name="T0" fmla="*/ 25 w 40"/>
                  <a:gd name="T1" fmla="*/ 17 h 18"/>
                  <a:gd name="T2" fmla="*/ 40 w 40"/>
                  <a:gd name="T3" fmla="*/ 14 h 18"/>
                  <a:gd name="T4" fmla="*/ 40 w 40"/>
                  <a:gd name="T5" fmla="*/ 0 h 18"/>
                  <a:gd name="T6" fmla="*/ 0 w 40"/>
                  <a:gd name="T7" fmla="*/ 0 h 18"/>
                  <a:gd name="T8" fmla="*/ 0 w 40"/>
                  <a:gd name="T9" fmla="*/ 16 h 18"/>
                  <a:gd name="T10" fmla="*/ 25 w 40"/>
                  <a:gd name="T11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8">
                    <a:moveTo>
                      <a:pt x="25" y="17"/>
                    </a:moveTo>
                    <a:cubicBezTo>
                      <a:pt x="30" y="17"/>
                      <a:pt x="35" y="15"/>
                      <a:pt x="40" y="14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8" y="16"/>
                      <a:pt x="17" y="18"/>
                      <a:pt x="25" y="17"/>
                    </a:cubicBezTo>
                    <a:close/>
                  </a:path>
                </a:pathLst>
              </a:custGeom>
              <a:solidFill>
                <a:srgbClr val="ECBB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16"/>
              <p:cNvSpPr>
                <a:spLocks/>
              </p:cNvSpPr>
              <p:nvPr/>
            </p:nvSpPr>
            <p:spPr bwMode="auto">
              <a:xfrm>
                <a:off x="4767124" y="1381246"/>
                <a:ext cx="327451" cy="317461"/>
              </a:xfrm>
              <a:custGeom>
                <a:avLst/>
                <a:gdLst>
                  <a:gd name="T0" fmla="*/ 18 w 210"/>
                  <a:gd name="T1" fmla="*/ 204 h 204"/>
                  <a:gd name="T2" fmla="*/ 10 w 210"/>
                  <a:gd name="T3" fmla="*/ 101 h 204"/>
                  <a:gd name="T4" fmla="*/ 35 w 210"/>
                  <a:gd name="T5" fmla="*/ 93 h 204"/>
                  <a:gd name="T6" fmla="*/ 179 w 210"/>
                  <a:gd name="T7" fmla="*/ 2 h 204"/>
                  <a:gd name="T8" fmla="*/ 206 w 210"/>
                  <a:gd name="T9" fmla="*/ 24 h 204"/>
                  <a:gd name="T10" fmla="*/ 210 w 210"/>
                  <a:gd name="T11" fmla="*/ 204 h 204"/>
                  <a:gd name="T12" fmla="*/ 18 w 210"/>
                  <a:gd name="T13" fmla="*/ 2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0" h="204">
                    <a:moveTo>
                      <a:pt x="18" y="204"/>
                    </a:moveTo>
                    <a:cubicBezTo>
                      <a:pt x="18" y="204"/>
                      <a:pt x="0" y="119"/>
                      <a:pt x="10" y="101"/>
                    </a:cubicBezTo>
                    <a:cubicBezTo>
                      <a:pt x="22" y="80"/>
                      <a:pt x="35" y="93"/>
                      <a:pt x="35" y="93"/>
                    </a:cubicBezTo>
                    <a:cubicBezTo>
                      <a:pt x="35" y="93"/>
                      <a:pt x="168" y="3"/>
                      <a:pt x="179" y="2"/>
                    </a:cubicBezTo>
                    <a:cubicBezTo>
                      <a:pt x="189" y="0"/>
                      <a:pt x="204" y="0"/>
                      <a:pt x="206" y="24"/>
                    </a:cubicBezTo>
                    <a:cubicBezTo>
                      <a:pt x="208" y="47"/>
                      <a:pt x="210" y="204"/>
                      <a:pt x="210" y="204"/>
                    </a:cubicBezTo>
                    <a:lnTo>
                      <a:pt x="18" y="204"/>
                    </a:lnTo>
                    <a:close/>
                  </a:path>
                </a:pathLst>
              </a:custGeom>
              <a:solidFill>
                <a:srgbClr val="4B30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7"/>
              <p:cNvSpPr>
                <a:spLocks/>
              </p:cNvSpPr>
              <p:nvPr/>
            </p:nvSpPr>
            <p:spPr bwMode="auto">
              <a:xfrm>
                <a:off x="4818184" y="1601027"/>
                <a:ext cx="254191" cy="278611"/>
              </a:xfrm>
              <a:custGeom>
                <a:avLst/>
                <a:gdLst>
                  <a:gd name="T0" fmla="*/ 0 w 163"/>
                  <a:gd name="T1" fmla="*/ 0 h 179"/>
                  <a:gd name="T2" fmla="*/ 0 w 163"/>
                  <a:gd name="T3" fmla="*/ 110 h 179"/>
                  <a:gd name="T4" fmla="*/ 80 w 163"/>
                  <a:gd name="T5" fmla="*/ 177 h 179"/>
                  <a:gd name="T6" fmla="*/ 163 w 163"/>
                  <a:gd name="T7" fmla="*/ 104 h 179"/>
                  <a:gd name="T8" fmla="*/ 162 w 163"/>
                  <a:gd name="T9" fmla="*/ 0 h 179"/>
                  <a:gd name="T10" fmla="*/ 0 w 163"/>
                  <a:gd name="T11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3" h="179">
                    <a:moveTo>
                      <a:pt x="0" y="0"/>
                    </a:move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10"/>
                      <a:pt x="4" y="179"/>
                      <a:pt x="80" y="177"/>
                    </a:cubicBezTo>
                    <a:cubicBezTo>
                      <a:pt x="156" y="175"/>
                      <a:pt x="163" y="104"/>
                      <a:pt x="163" y="104"/>
                    </a:cubicBezTo>
                    <a:cubicBezTo>
                      <a:pt x="162" y="0"/>
                      <a:pt x="162" y="0"/>
                      <a:pt x="16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C7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Oval 18"/>
              <p:cNvSpPr>
                <a:spLocks noChangeArrowheads="1"/>
              </p:cNvSpPr>
              <p:nvPr/>
            </p:nvSpPr>
            <p:spPr bwMode="auto">
              <a:xfrm>
                <a:off x="4785994" y="1674287"/>
                <a:ext cx="62160" cy="62160"/>
              </a:xfrm>
              <a:prstGeom prst="ellipse">
                <a:avLst/>
              </a:prstGeom>
              <a:solidFill>
                <a:srgbClr val="F5C7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Oval 19"/>
              <p:cNvSpPr>
                <a:spLocks noChangeArrowheads="1"/>
              </p:cNvSpPr>
              <p:nvPr/>
            </p:nvSpPr>
            <p:spPr bwMode="auto">
              <a:xfrm>
                <a:off x="5047955" y="1674287"/>
                <a:ext cx="62160" cy="62160"/>
              </a:xfrm>
              <a:prstGeom prst="ellipse">
                <a:avLst/>
              </a:prstGeom>
              <a:solidFill>
                <a:srgbClr val="F5C7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20"/>
              <p:cNvSpPr>
                <a:spLocks/>
              </p:cNvSpPr>
              <p:nvPr/>
            </p:nvSpPr>
            <p:spPr bwMode="auto">
              <a:xfrm>
                <a:off x="4916974" y="1669847"/>
                <a:ext cx="55500" cy="130980"/>
              </a:xfrm>
              <a:custGeom>
                <a:avLst/>
                <a:gdLst>
                  <a:gd name="T0" fmla="*/ 5 w 50"/>
                  <a:gd name="T1" fmla="*/ 0 h 118"/>
                  <a:gd name="T2" fmla="*/ 0 w 50"/>
                  <a:gd name="T3" fmla="*/ 118 h 118"/>
                  <a:gd name="T4" fmla="*/ 50 w 50"/>
                  <a:gd name="T5" fmla="*/ 118 h 118"/>
                  <a:gd name="T6" fmla="*/ 36 w 50"/>
                  <a:gd name="T7" fmla="*/ 0 h 118"/>
                  <a:gd name="T8" fmla="*/ 5 w 50"/>
                  <a:gd name="T9" fmla="*/ 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18">
                    <a:moveTo>
                      <a:pt x="5" y="0"/>
                    </a:moveTo>
                    <a:lnTo>
                      <a:pt x="0" y="118"/>
                    </a:lnTo>
                    <a:lnTo>
                      <a:pt x="50" y="118"/>
                    </a:lnTo>
                    <a:lnTo>
                      <a:pt x="36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ECBB8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21"/>
              <p:cNvSpPr>
                <a:spLocks/>
              </p:cNvSpPr>
              <p:nvPr/>
            </p:nvSpPr>
            <p:spPr bwMode="auto">
              <a:xfrm>
                <a:off x="4878124" y="1778627"/>
                <a:ext cx="139860" cy="66600"/>
              </a:xfrm>
              <a:custGeom>
                <a:avLst/>
                <a:gdLst>
                  <a:gd name="T0" fmla="*/ 40 w 90"/>
                  <a:gd name="T1" fmla="*/ 41 h 43"/>
                  <a:gd name="T2" fmla="*/ 1 w 90"/>
                  <a:gd name="T3" fmla="*/ 29 h 43"/>
                  <a:gd name="T4" fmla="*/ 1 w 90"/>
                  <a:gd name="T5" fmla="*/ 26 h 43"/>
                  <a:gd name="T6" fmla="*/ 4 w 90"/>
                  <a:gd name="T7" fmla="*/ 25 h 43"/>
                  <a:gd name="T8" fmla="*/ 57 w 90"/>
                  <a:gd name="T9" fmla="*/ 33 h 43"/>
                  <a:gd name="T10" fmla="*/ 85 w 90"/>
                  <a:gd name="T11" fmla="*/ 2 h 43"/>
                  <a:gd name="T12" fmla="*/ 88 w 90"/>
                  <a:gd name="T13" fmla="*/ 0 h 43"/>
                  <a:gd name="T14" fmla="*/ 90 w 90"/>
                  <a:gd name="T15" fmla="*/ 3 h 43"/>
                  <a:gd name="T16" fmla="*/ 58 w 90"/>
                  <a:gd name="T17" fmla="*/ 37 h 43"/>
                  <a:gd name="T18" fmla="*/ 40 w 90"/>
                  <a:gd name="T19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0" h="43">
                    <a:moveTo>
                      <a:pt x="40" y="41"/>
                    </a:moveTo>
                    <a:cubicBezTo>
                      <a:pt x="19" y="41"/>
                      <a:pt x="2" y="30"/>
                      <a:pt x="1" y="29"/>
                    </a:cubicBezTo>
                    <a:cubicBezTo>
                      <a:pt x="0" y="28"/>
                      <a:pt x="0" y="27"/>
                      <a:pt x="1" y="26"/>
                    </a:cubicBezTo>
                    <a:cubicBezTo>
                      <a:pt x="2" y="25"/>
                      <a:pt x="3" y="25"/>
                      <a:pt x="4" y="25"/>
                    </a:cubicBezTo>
                    <a:cubicBezTo>
                      <a:pt x="4" y="26"/>
                      <a:pt x="31" y="43"/>
                      <a:pt x="57" y="33"/>
                    </a:cubicBezTo>
                    <a:cubicBezTo>
                      <a:pt x="83" y="23"/>
                      <a:pt x="85" y="2"/>
                      <a:pt x="85" y="2"/>
                    </a:cubicBezTo>
                    <a:cubicBezTo>
                      <a:pt x="86" y="1"/>
                      <a:pt x="87" y="0"/>
                      <a:pt x="88" y="0"/>
                    </a:cubicBezTo>
                    <a:cubicBezTo>
                      <a:pt x="89" y="1"/>
                      <a:pt x="90" y="2"/>
                      <a:pt x="90" y="3"/>
                    </a:cubicBezTo>
                    <a:cubicBezTo>
                      <a:pt x="90" y="4"/>
                      <a:pt x="87" y="26"/>
                      <a:pt x="58" y="37"/>
                    </a:cubicBezTo>
                    <a:cubicBezTo>
                      <a:pt x="52" y="40"/>
                      <a:pt x="46" y="41"/>
                      <a:pt x="40" y="41"/>
                    </a:cubicBezTo>
                    <a:close/>
                  </a:path>
                </a:pathLst>
              </a:custGeom>
              <a:solidFill>
                <a:srgbClr val="925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Oval 22"/>
              <p:cNvSpPr>
                <a:spLocks noChangeArrowheads="1"/>
              </p:cNvSpPr>
              <p:nvPr/>
            </p:nvSpPr>
            <p:spPr bwMode="auto">
              <a:xfrm>
                <a:off x="4848154" y="1650977"/>
                <a:ext cx="38850" cy="38850"/>
              </a:xfrm>
              <a:prstGeom prst="ellipse">
                <a:avLst/>
              </a:prstGeom>
              <a:solidFill>
                <a:srgbClr val="925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Oval 23"/>
              <p:cNvSpPr>
                <a:spLocks noChangeArrowheads="1"/>
              </p:cNvSpPr>
              <p:nvPr/>
            </p:nvSpPr>
            <p:spPr bwMode="auto">
              <a:xfrm>
                <a:off x="4999114" y="1650977"/>
                <a:ext cx="38850" cy="38850"/>
              </a:xfrm>
              <a:prstGeom prst="ellipse">
                <a:avLst/>
              </a:prstGeom>
              <a:solidFill>
                <a:srgbClr val="925F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24"/>
              <p:cNvSpPr>
                <a:spLocks/>
              </p:cNvSpPr>
              <p:nvPr/>
            </p:nvSpPr>
            <p:spPr bwMode="auto">
              <a:xfrm>
                <a:off x="4787104" y="2291449"/>
                <a:ext cx="350761" cy="498391"/>
              </a:xfrm>
              <a:custGeom>
                <a:avLst/>
                <a:gdLst>
                  <a:gd name="T0" fmla="*/ 55 w 316"/>
                  <a:gd name="T1" fmla="*/ 0 h 449"/>
                  <a:gd name="T2" fmla="*/ 44 w 316"/>
                  <a:gd name="T3" fmla="*/ 4 h 449"/>
                  <a:gd name="T4" fmla="*/ 0 w 316"/>
                  <a:gd name="T5" fmla="*/ 438 h 449"/>
                  <a:gd name="T6" fmla="*/ 83 w 316"/>
                  <a:gd name="T7" fmla="*/ 449 h 449"/>
                  <a:gd name="T8" fmla="*/ 142 w 316"/>
                  <a:gd name="T9" fmla="*/ 83 h 449"/>
                  <a:gd name="T10" fmla="*/ 167 w 316"/>
                  <a:gd name="T11" fmla="*/ 83 h 449"/>
                  <a:gd name="T12" fmla="*/ 235 w 316"/>
                  <a:gd name="T13" fmla="*/ 449 h 449"/>
                  <a:gd name="T14" fmla="*/ 316 w 316"/>
                  <a:gd name="T15" fmla="*/ 440 h 449"/>
                  <a:gd name="T16" fmla="*/ 247 w 316"/>
                  <a:gd name="T17" fmla="*/ 1 h 449"/>
                  <a:gd name="T18" fmla="*/ 55 w 316"/>
                  <a:gd name="T19" fmla="*/ 0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6" h="449">
                    <a:moveTo>
                      <a:pt x="55" y="0"/>
                    </a:moveTo>
                    <a:lnTo>
                      <a:pt x="44" y="4"/>
                    </a:lnTo>
                    <a:lnTo>
                      <a:pt x="0" y="438"/>
                    </a:lnTo>
                    <a:lnTo>
                      <a:pt x="83" y="449"/>
                    </a:lnTo>
                    <a:lnTo>
                      <a:pt x="142" y="83"/>
                    </a:lnTo>
                    <a:lnTo>
                      <a:pt x="167" y="83"/>
                    </a:lnTo>
                    <a:lnTo>
                      <a:pt x="235" y="449"/>
                    </a:lnTo>
                    <a:lnTo>
                      <a:pt x="316" y="440"/>
                    </a:lnTo>
                    <a:lnTo>
                      <a:pt x="247" y="1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1D1E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25"/>
              <p:cNvSpPr>
                <a:spLocks/>
              </p:cNvSpPr>
              <p:nvPr/>
            </p:nvSpPr>
            <p:spPr bwMode="auto">
              <a:xfrm>
                <a:off x="4751584" y="2748770"/>
                <a:ext cx="153180" cy="92130"/>
              </a:xfrm>
              <a:custGeom>
                <a:avLst/>
                <a:gdLst>
                  <a:gd name="T0" fmla="*/ 6 w 98"/>
                  <a:gd name="T1" fmla="*/ 56 h 59"/>
                  <a:gd name="T2" fmla="*/ 90 w 98"/>
                  <a:gd name="T3" fmla="*/ 59 h 59"/>
                  <a:gd name="T4" fmla="*/ 65 w 98"/>
                  <a:gd name="T5" fmla="*/ 11 h 59"/>
                  <a:gd name="T6" fmla="*/ 6 w 98"/>
                  <a:gd name="T7" fmla="*/ 56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8" h="59">
                    <a:moveTo>
                      <a:pt x="6" y="56"/>
                    </a:moveTo>
                    <a:cubicBezTo>
                      <a:pt x="90" y="59"/>
                      <a:pt x="90" y="59"/>
                      <a:pt x="90" y="59"/>
                    </a:cubicBezTo>
                    <a:cubicBezTo>
                      <a:pt x="90" y="59"/>
                      <a:pt x="98" y="22"/>
                      <a:pt x="65" y="11"/>
                    </a:cubicBezTo>
                    <a:cubicBezTo>
                      <a:pt x="32" y="0"/>
                      <a:pt x="0" y="28"/>
                      <a:pt x="6" y="56"/>
                    </a:cubicBezTo>
                    <a:close/>
                  </a:path>
                </a:pathLst>
              </a:custGeom>
              <a:solidFill>
                <a:srgbClr val="1414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26"/>
              <p:cNvSpPr>
                <a:spLocks/>
              </p:cNvSpPr>
              <p:nvPr/>
            </p:nvSpPr>
            <p:spPr bwMode="auto">
              <a:xfrm>
                <a:off x="5010214" y="2752100"/>
                <a:ext cx="149850" cy="91020"/>
              </a:xfrm>
              <a:custGeom>
                <a:avLst/>
                <a:gdLst>
                  <a:gd name="T0" fmla="*/ 9 w 96"/>
                  <a:gd name="T1" fmla="*/ 58 h 58"/>
                  <a:gd name="T2" fmla="*/ 92 w 96"/>
                  <a:gd name="T3" fmla="*/ 52 h 58"/>
                  <a:gd name="T4" fmla="*/ 63 w 96"/>
                  <a:gd name="T5" fmla="*/ 8 h 58"/>
                  <a:gd name="T6" fmla="*/ 9 w 96"/>
                  <a:gd name="T7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6" h="58">
                    <a:moveTo>
                      <a:pt x="9" y="58"/>
                    </a:moveTo>
                    <a:cubicBezTo>
                      <a:pt x="92" y="52"/>
                      <a:pt x="92" y="52"/>
                      <a:pt x="92" y="52"/>
                    </a:cubicBezTo>
                    <a:cubicBezTo>
                      <a:pt x="92" y="52"/>
                      <a:pt x="96" y="15"/>
                      <a:pt x="63" y="8"/>
                    </a:cubicBezTo>
                    <a:cubicBezTo>
                      <a:pt x="28" y="0"/>
                      <a:pt x="0" y="31"/>
                      <a:pt x="9" y="58"/>
                    </a:cubicBezTo>
                    <a:close/>
                  </a:path>
                </a:pathLst>
              </a:custGeom>
              <a:solidFill>
                <a:srgbClr val="1414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27"/>
              <p:cNvSpPr>
                <a:spLocks/>
              </p:cNvSpPr>
              <p:nvPr/>
            </p:nvSpPr>
            <p:spPr bwMode="auto">
              <a:xfrm>
                <a:off x="4920304" y="2372479"/>
                <a:ext cx="75480" cy="11100"/>
              </a:xfrm>
              <a:custGeom>
                <a:avLst/>
                <a:gdLst>
                  <a:gd name="T0" fmla="*/ 30 w 49"/>
                  <a:gd name="T1" fmla="*/ 7 h 7"/>
                  <a:gd name="T2" fmla="*/ 25 w 49"/>
                  <a:gd name="T3" fmla="*/ 7 h 7"/>
                  <a:gd name="T4" fmla="*/ 21 w 49"/>
                  <a:gd name="T5" fmla="*/ 7 h 7"/>
                  <a:gd name="T6" fmla="*/ 2 w 49"/>
                  <a:gd name="T7" fmla="*/ 5 h 7"/>
                  <a:gd name="T8" fmla="*/ 1 w 49"/>
                  <a:gd name="T9" fmla="*/ 2 h 7"/>
                  <a:gd name="T10" fmla="*/ 3 w 49"/>
                  <a:gd name="T11" fmla="*/ 1 h 7"/>
                  <a:gd name="T12" fmla="*/ 21 w 49"/>
                  <a:gd name="T13" fmla="*/ 3 h 7"/>
                  <a:gd name="T14" fmla="*/ 25 w 49"/>
                  <a:gd name="T15" fmla="*/ 3 h 7"/>
                  <a:gd name="T16" fmla="*/ 45 w 49"/>
                  <a:gd name="T17" fmla="*/ 1 h 7"/>
                  <a:gd name="T18" fmla="*/ 48 w 49"/>
                  <a:gd name="T19" fmla="*/ 2 h 7"/>
                  <a:gd name="T20" fmla="*/ 47 w 49"/>
                  <a:gd name="T21" fmla="*/ 5 h 7"/>
                  <a:gd name="T22" fmla="*/ 30 w 49"/>
                  <a:gd name="T23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9" h="7">
                    <a:moveTo>
                      <a:pt x="30" y="7"/>
                    </a:moveTo>
                    <a:cubicBezTo>
                      <a:pt x="28" y="7"/>
                      <a:pt x="27" y="7"/>
                      <a:pt x="25" y="7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10" y="7"/>
                      <a:pt x="3" y="5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4" y="1"/>
                      <a:pt x="11" y="3"/>
                      <a:pt x="21" y="3"/>
                    </a:cubicBezTo>
                    <a:cubicBezTo>
                      <a:pt x="25" y="3"/>
                      <a:pt x="25" y="3"/>
                      <a:pt x="25" y="3"/>
                    </a:cubicBezTo>
                    <a:cubicBezTo>
                      <a:pt x="34" y="3"/>
                      <a:pt x="41" y="3"/>
                      <a:pt x="45" y="1"/>
                    </a:cubicBezTo>
                    <a:cubicBezTo>
                      <a:pt x="46" y="0"/>
                      <a:pt x="48" y="1"/>
                      <a:pt x="48" y="2"/>
                    </a:cubicBezTo>
                    <a:cubicBezTo>
                      <a:pt x="49" y="3"/>
                      <a:pt x="48" y="4"/>
                      <a:pt x="47" y="5"/>
                    </a:cubicBezTo>
                    <a:cubicBezTo>
                      <a:pt x="43" y="7"/>
                      <a:pt x="37" y="7"/>
                      <a:pt x="30" y="7"/>
                    </a:cubicBezTo>
                    <a:close/>
                  </a:path>
                </a:pathLst>
              </a:custGeom>
              <a:solidFill>
                <a:srgbClr val="1011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41" name="矩形 240"/>
            <p:cNvSpPr/>
            <p:nvPr/>
          </p:nvSpPr>
          <p:spPr>
            <a:xfrm>
              <a:off x="4416924" y="2957505"/>
              <a:ext cx="647102" cy="13216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65" name="组合 264"/>
          <p:cNvGrpSpPr/>
          <p:nvPr/>
        </p:nvGrpSpPr>
        <p:grpSpPr>
          <a:xfrm>
            <a:off x="5802533" y="5540302"/>
            <a:ext cx="647102" cy="2645431"/>
            <a:chOff x="5445527" y="1633773"/>
            <a:chExt cx="647102" cy="2645431"/>
          </a:xfrm>
        </p:grpSpPr>
        <p:grpSp>
          <p:nvGrpSpPr>
            <p:cNvPr id="266" name="组合 265"/>
            <p:cNvGrpSpPr/>
            <p:nvPr/>
          </p:nvGrpSpPr>
          <p:grpSpPr>
            <a:xfrm>
              <a:off x="5494262" y="1633773"/>
              <a:ext cx="549632" cy="1309803"/>
              <a:chOff x="5418696" y="2350279"/>
              <a:chExt cx="549632" cy="1309803"/>
            </a:xfrm>
          </p:grpSpPr>
          <p:sp>
            <p:nvSpPr>
              <p:cNvPr id="268" name="Freeform 50"/>
              <p:cNvSpPr>
                <a:spLocks/>
              </p:cNvSpPr>
              <p:nvPr/>
            </p:nvSpPr>
            <p:spPr bwMode="auto">
              <a:xfrm>
                <a:off x="5418696" y="2889740"/>
                <a:ext cx="189811" cy="376291"/>
              </a:xfrm>
              <a:custGeom>
                <a:avLst/>
                <a:gdLst>
                  <a:gd name="T0" fmla="*/ 91 w 122"/>
                  <a:gd name="T1" fmla="*/ 0 h 242"/>
                  <a:gd name="T2" fmla="*/ 0 w 122"/>
                  <a:gd name="T3" fmla="*/ 217 h 242"/>
                  <a:gd name="T4" fmla="*/ 11 w 122"/>
                  <a:gd name="T5" fmla="*/ 236 h 242"/>
                  <a:gd name="T6" fmla="*/ 36 w 122"/>
                  <a:gd name="T7" fmla="*/ 227 h 242"/>
                  <a:gd name="T8" fmla="*/ 122 w 122"/>
                  <a:gd name="T9" fmla="*/ 14 h 242"/>
                  <a:gd name="T10" fmla="*/ 91 w 122"/>
                  <a:gd name="T11" fmla="*/ 0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2" h="242">
                    <a:moveTo>
                      <a:pt x="91" y="0"/>
                    </a:moveTo>
                    <a:cubicBezTo>
                      <a:pt x="0" y="217"/>
                      <a:pt x="0" y="217"/>
                      <a:pt x="0" y="217"/>
                    </a:cubicBezTo>
                    <a:cubicBezTo>
                      <a:pt x="0" y="217"/>
                      <a:pt x="0" y="231"/>
                      <a:pt x="11" y="236"/>
                    </a:cubicBezTo>
                    <a:cubicBezTo>
                      <a:pt x="26" y="242"/>
                      <a:pt x="36" y="227"/>
                      <a:pt x="36" y="227"/>
                    </a:cubicBezTo>
                    <a:cubicBezTo>
                      <a:pt x="122" y="14"/>
                      <a:pt x="122" y="14"/>
                      <a:pt x="122" y="14"/>
                    </a:cubicBezTo>
                    <a:lnTo>
                      <a:pt x="91" y="0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51"/>
              <p:cNvSpPr>
                <a:spLocks/>
              </p:cNvSpPr>
              <p:nvPr/>
            </p:nvSpPr>
            <p:spPr bwMode="auto">
              <a:xfrm>
                <a:off x="5824028" y="2457949"/>
                <a:ext cx="144300" cy="409591"/>
              </a:xfrm>
              <a:custGeom>
                <a:avLst/>
                <a:gdLst>
                  <a:gd name="T0" fmla="*/ 28 w 92"/>
                  <a:gd name="T1" fmla="*/ 263 h 263"/>
                  <a:gd name="T2" fmla="*/ 89 w 92"/>
                  <a:gd name="T3" fmla="*/ 163 h 263"/>
                  <a:gd name="T4" fmla="*/ 87 w 92"/>
                  <a:gd name="T5" fmla="*/ 23 h 263"/>
                  <a:gd name="T6" fmla="*/ 70 w 92"/>
                  <a:gd name="T7" fmla="*/ 1 h 263"/>
                  <a:gd name="T8" fmla="*/ 53 w 92"/>
                  <a:gd name="T9" fmla="*/ 20 h 263"/>
                  <a:gd name="T10" fmla="*/ 54 w 92"/>
                  <a:gd name="T11" fmla="*/ 151 h 263"/>
                  <a:gd name="T12" fmla="*/ 0 w 92"/>
                  <a:gd name="T13" fmla="*/ 246 h 263"/>
                  <a:gd name="T14" fmla="*/ 28 w 92"/>
                  <a:gd name="T15" fmla="*/ 263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263">
                    <a:moveTo>
                      <a:pt x="28" y="263"/>
                    </a:moveTo>
                    <a:cubicBezTo>
                      <a:pt x="28" y="263"/>
                      <a:pt x="85" y="182"/>
                      <a:pt x="89" y="163"/>
                    </a:cubicBezTo>
                    <a:cubicBezTo>
                      <a:pt x="92" y="145"/>
                      <a:pt x="87" y="23"/>
                      <a:pt x="87" y="23"/>
                    </a:cubicBezTo>
                    <a:cubicBezTo>
                      <a:pt x="87" y="23"/>
                      <a:pt x="90" y="2"/>
                      <a:pt x="70" y="1"/>
                    </a:cubicBezTo>
                    <a:cubicBezTo>
                      <a:pt x="54" y="0"/>
                      <a:pt x="53" y="20"/>
                      <a:pt x="53" y="20"/>
                    </a:cubicBezTo>
                    <a:cubicBezTo>
                      <a:pt x="53" y="20"/>
                      <a:pt x="57" y="137"/>
                      <a:pt x="54" y="151"/>
                    </a:cubicBezTo>
                    <a:cubicBezTo>
                      <a:pt x="51" y="166"/>
                      <a:pt x="0" y="246"/>
                      <a:pt x="0" y="246"/>
                    </a:cubicBezTo>
                    <a:lnTo>
                      <a:pt x="28" y="263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52"/>
              <p:cNvSpPr>
                <a:spLocks/>
              </p:cNvSpPr>
              <p:nvPr/>
            </p:nvSpPr>
            <p:spPr bwMode="auto">
              <a:xfrm>
                <a:off x="5739486" y="3593482"/>
                <a:ext cx="168720" cy="66600"/>
              </a:xfrm>
              <a:custGeom>
                <a:avLst/>
                <a:gdLst>
                  <a:gd name="T0" fmla="*/ 6 w 109"/>
                  <a:gd name="T1" fmla="*/ 25 h 43"/>
                  <a:gd name="T2" fmla="*/ 0 w 109"/>
                  <a:gd name="T3" fmla="*/ 37 h 43"/>
                  <a:gd name="T4" fmla="*/ 94 w 109"/>
                  <a:gd name="T5" fmla="*/ 41 h 43"/>
                  <a:gd name="T6" fmla="*/ 109 w 109"/>
                  <a:gd name="T7" fmla="*/ 30 h 43"/>
                  <a:gd name="T8" fmla="*/ 57 w 109"/>
                  <a:gd name="T9" fmla="*/ 5 h 43"/>
                  <a:gd name="T10" fmla="*/ 6 w 109"/>
                  <a:gd name="T11" fmla="*/ 2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43">
                    <a:moveTo>
                      <a:pt x="6" y="25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0" y="37"/>
                      <a:pt x="1" y="43"/>
                      <a:pt x="94" y="41"/>
                    </a:cubicBezTo>
                    <a:cubicBezTo>
                      <a:pt x="105" y="41"/>
                      <a:pt x="109" y="36"/>
                      <a:pt x="109" y="30"/>
                    </a:cubicBezTo>
                    <a:cubicBezTo>
                      <a:pt x="109" y="20"/>
                      <a:pt x="99" y="0"/>
                      <a:pt x="57" y="5"/>
                    </a:cubicBez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313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53"/>
              <p:cNvSpPr>
                <a:spLocks/>
              </p:cNvSpPr>
              <p:nvPr/>
            </p:nvSpPr>
            <p:spPr bwMode="auto">
              <a:xfrm>
                <a:off x="5505276" y="3593482"/>
                <a:ext cx="169830" cy="66600"/>
              </a:xfrm>
              <a:custGeom>
                <a:avLst/>
                <a:gdLst>
                  <a:gd name="T0" fmla="*/ 103 w 109"/>
                  <a:gd name="T1" fmla="*/ 25 h 43"/>
                  <a:gd name="T2" fmla="*/ 109 w 109"/>
                  <a:gd name="T3" fmla="*/ 37 h 43"/>
                  <a:gd name="T4" fmla="*/ 15 w 109"/>
                  <a:gd name="T5" fmla="*/ 41 h 43"/>
                  <a:gd name="T6" fmla="*/ 0 w 109"/>
                  <a:gd name="T7" fmla="*/ 30 h 43"/>
                  <a:gd name="T8" fmla="*/ 52 w 109"/>
                  <a:gd name="T9" fmla="*/ 5 h 43"/>
                  <a:gd name="T10" fmla="*/ 103 w 109"/>
                  <a:gd name="T11" fmla="*/ 2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9" h="43">
                    <a:moveTo>
                      <a:pt x="103" y="25"/>
                    </a:moveTo>
                    <a:cubicBezTo>
                      <a:pt x="109" y="37"/>
                      <a:pt x="109" y="37"/>
                      <a:pt x="109" y="37"/>
                    </a:cubicBezTo>
                    <a:cubicBezTo>
                      <a:pt x="109" y="37"/>
                      <a:pt x="108" y="43"/>
                      <a:pt x="15" y="41"/>
                    </a:cubicBezTo>
                    <a:cubicBezTo>
                      <a:pt x="4" y="41"/>
                      <a:pt x="0" y="36"/>
                      <a:pt x="0" y="30"/>
                    </a:cubicBezTo>
                    <a:cubicBezTo>
                      <a:pt x="0" y="20"/>
                      <a:pt x="10" y="0"/>
                      <a:pt x="52" y="5"/>
                    </a:cubicBezTo>
                    <a:lnTo>
                      <a:pt x="103" y="25"/>
                    </a:lnTo>
                    <a:close/>
                  </a:path>
                </a:pathLst>
              </a:custGeom>
              <a:solidFill>
                <a:srgbClr val="313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54"/>
              <p:cNvSpPr>
                <a:spLocks/>
              </p:cNvSpPr>
              <p:nvPr/>
            </p:nvSpPr>
            <p:spPr bwMode="auto">
              <a:xfrm>
                <a:off x="5567436" y="3148371"/>
                <a:ext cx="268621" cy="502831"/>
              </a:xfrm>
              <a:custGeom>
                <a:avLst/>
                <a:gdLst>
                  <a:gd name="T0" fmla="*/ 28 w 242"/>
                  <a:gd name="T1" fmla="*/ 0 h 453"/>
                  <a:gd name="T2" fmla="*/ 0 w 242"/>
                  <a:gd name="T3" fmla="*/ 22 h 453"/>
                  <a:gd name="T4" fmla="*/ 14 w 242"/>
                  <a:gd name="T5" fmla="*/ 408 h 453"/>
                  <a:gd name="T6" fmla="*/ 97 w 242"/>
                  <a:gd name="T7" fmla="*/ 453 h 453"/>
                  <a:gd name="T8" fmla="*/ 103 w 242"/>
                  <a:gd name="T9" fmla="*/ 153 h 453"/>
                  <a:gd name="T10" fmla="*/ 138 w 242"/>
                  <a:gd name="T11" fmla="*/ 153 h 453"/>
                  <a:gd name="T12" fmla="*/ 155 w 242"/>
                  <a:gd name="T13" fmla="*/ 453 h 453"/>
                  <a:gd name="T14" fmla="*/ 235 w 242"/>
                  <a:gd name="T15" fmla="*/ 408 h 453"/>
                  <a:gd name="T16" fmla="*/ 242 w 242"/>
                  <a:gd name="T17" fmla="*/ 22 h 453"/>
                  <a:gd name="T18" fmla="*/ 228 w 242"/>
                  <a:gd name="T19" fmla="*/ 7 h 453"/>
                  <a:gd name="T20" fmla="*/ 28 w 242"/>
                  <a:gd name="T21" fmla="*/ 0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2" h="453">
                    <a:moveTo>
                      <a:pt x="28" y="0"/>
                    </a:moveTo>
                    <a:lnTo>
                      <a:pt x="0" y="22"/>
                    </a:lnTo>
                    <a:lnTo>
                      <a:pt x="14" y="408"/>
                    </a:lnTo>
                    <a:lnTo>
                      <a:pt x="97" y="453"/>
                    </a:lnTo>
                    <a:lnTo>
                      <a:pt x="103" y="153"/>
                    </a:lnTo>
                    <a:lnTo>
                      <a:pt x="138" y="153"/>
                    </a:lnTo>
                    <a:lnTo>
                      <a:pt x="155" y="453"/>
                    </a:lnTo>
                    <a:lnTo>
                      <a:pt x="235" y="408"/>
                    </a:lnTo>
                    <a:lnTo>
                      <a:pt x="242" y="22"/>
                    </a:lnTo>
                    <a:lnTo>
                      <a:pt x="228" y="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4F41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55"/>
              <p:cNvSpPr>
                <a:spLocks/>
              </p:cNvSpPr>
              <p:nvPr/>
            </p:nvSpPr>
            <p:spPr bwMode="auto">
              <a:xfrm>
                <a:off x="5567436" y="3148371"/>
                <a:ext cx="268621" cy="47730"/>
              </a:xfrm>
              <a:custGeom>
                <a:avLst/>
                <a:gdLst>
                  <a:gd name="T0" fmla="*/ 242 w 242"/>
                  <a:gd name="T1" fmla="*/ 43 h 43"/>
                  <a:gd name="T2" fmla="*/ 242 w 242"/>
                  <a:gd name="T3" fmla="*/ 22 h 43"/>
                  <a:gd name="T4" fmla="*/ 228 w 242"/>
                  <a:gd name="T5" fmla="*/ 7 h 43"/>
                  <a:gd name="T6" fmla="*/ 28 w 242"/>
                  <a:gd name="T7" fmla="*/ 0 h 43"/>
                  <a:gd name="T8" fmla="*/ 0 w 242"/>
                  <a:gd name="T9" fmla="*/ 22 h 43"/>
                  <a:gd name="T10" fmla="*/ 2 w 242"/>
                  <a:gd name="T11" fmla="*/ 43 h 43"/>
                  <a:gd name="T12" fmla="*/ 242 w 242"/>
                  <a:gd name="T13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2" h="43">
                    <a:moveTo>
                      <a:pt x="242" y="43"/>
                    </a:moveTo>
                    <a:lnTo>
                      <a:pt x="242" y="22"/>
                    </a:lnTo>
                    <a:lnTo>
                      <a:pt x="228" y="7"/>
                    </a:lnTo>
                    <a:lnTo>
                      <a:pt x="28" y="0"/>
                    </a:lnTo>
                    <a:lnTo>
                      <a:pt x="0" y="22"/>
                    </a:lnTo>
                    <a:lnTo>
                      <a:pt x="2" y="43"/>
                    </a:lnTo>
                    <a:lnTo>
                      <a:pt x="242" y="43"/>
                    </a:lnTo>
                    <a:close/>
                  </a:path>
                </a:pathLst>
              </a:custGeom>
              <a:solidFill>
                <a:srgbClr val="3F34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56"/>
              <p:cNvSpPr>
                <a:spLocks/>
              </p:cNvSpPr>
              <p:nvPr/>
            </p:nvSpPr>
            <p:spPr bwMode="auto">
              <a:xfrm>
                <a:off x="5490846" y="2863100"/>
                <a:ext cx="104340" cy="162060"/>
              </a:xfrm>
              <a:custGeom>
                <a:avLst/>
                <a:gdLst>
                  <a:gd name="T0" fmla="*/ 67 w 67"/>
                  <a:gd name="T1" fmla="*/ 0 h 104"/>
                  <a:gd name="T2" fmla="*/ 29 w 67"/>
                  <a:gd name="T3" fmla="*/ 27 h 104"/>
                  <a:gd name="T4" fmla="*/ 0 w 67"/>
                  <a:gd name="T5" fmla="*/ 80 h 104"/>
                  <a:gd name="T6" fmla="*/ 64 w 67"/>
                  <a:gd name="T7" fmla="*/ 104 h 104"/>
                  <a:gd name="T8" fmla="*/ 67 w 67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104">
                    <a:moveTo>
                      <a:pt x="67" y="0"/>
                    </a:moveTo>
                    <a:cubicBezTo>
                      <a:pt x="67" y="0"/>
                      <a:pt x="42" y="10"/>
                      <a:pt x="29" y="27"/>
                    </a:cubicBezTo>
                    <a:cubicBezTo>
                      <a:pt x="16" y="44"/>
                      <a:pt x="0" y="80"/>
                      <a:pt x="0" y="80"/>
                    </a:cubicBezTo>
                    <a:cubicBezTo>
                      <a:pt x="64" y="104"/>
                      <a:pt x="64" y="104"/>
                      <a:pt x="64" y="104"/>
                    </a:cubicBez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244F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57"/>
              <p:cNvSpPr>
                <a:spLocks/>
              </p:cNvSpPr>
              <p:nvPr/>
            </p:nvSpPr>
            <p:spPr bwMode="auto">
              <a:xfrm>
                <a:off x="5566326" y="2836460"/>
                <a:ext cx="269731" cy="336331"/>
              </a:xfrm>
              <a:custGeom>
                <a:avLst/>
                <a:gdLst>
                  <a:gd name="T0" fmla="*/ 1 w 173"/>
                  <a:gd name="T1" fmla="*/ 216 h 216"/>
                  <a:gd name="T2" fmla="*/ 173 w 173"/>
                  <a:gd name="T3" fmla="*/ 216 h 216"/>
                  <a:gd name="T4" fmla="*/ 172 w 173"/>
                  <a:gd name="T5" fmla="*/ 46 h 216"/>
                  <a:gd name="T6" fmla="*/ 83 w 173"/>
                  <a:gd name="T7" fmla="*/ 1 h 216"/>
                  <a:gd name="T8" fmla="*/ 0 w 173"/>
                  <a:gd name="T9" fmla="*/ 47 h 216"/>
                  <a:gd name="T10" fmla="*/ 1 w 173"/>
                  <a:gd name="T11" fmla="*/ 216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3" h="216">
                    <a:moveTo>
                      <a:pt x="1" y="216"/>
                    </a:moveTo>
                    <a:cubicBezTo>
                      <a:pt x="173" y="216"/>
                      <a:pt x="173" y="216"/>
                      <a:pt x="173" y="216"/>
                    </a:cubicBezTo>
                    <a:cubicBezTo>
                      <a:pt x="173" y="216"/>
                      <a:pt x="173" y="68"/>
                      <a:pt x="172" y="46"/>
                    </a:cubicBezTo>
                    <a:cubicBezTo>
                      <a:pt x="170" y="24"/>
                      <a:pt x="140" y="0"/>
                      <a:pt x="83" y="1"/>
                    </a:cubicBezTo>
                    <a:cubicBezTo>
                      <a:pt x="23" y="3"/>
                      <a:pt x="0" y="27"/>
                      <a:pt x="0" y="47"/>
                    </a:cubicBezTo>
                    <a:cubicBezTo>
                      <a:pt x="1" y="67"/>
                      <a:pt x="1" y="216"/>
                      <a:pt x="1" y="216"/>
                    </a:cubicBezTo>
                    <a:close/>
                  </a:path>
                </a:pathLst>
              </a:custGeom>
              <a:solidFill>
                <a:srgbClr val="A5D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58"/>
              <p:cNvSpPr>
                <a:spLocks/>
              </p:cNvSpPr>
              <p:nvPr/>
            </p:nvSpPr>
            <p:spPr bwMode="auto">
              <a:xfrm>
                <a:off x="5651796" y="2837570"/>
                <a:ext cx="84360" cy="45510"/>
              </a:xfrm>
              <a:custGeom>
                <a:avLst/>
                <a:gdLst>
                  <a:gd name="T0" fmla="*/ 54 w 54"/>
                  <a:gd name="T1" fmla="*/ 6 h 29"/>
                  <a:gd name="T2" fmla="*/ 54 w 54"/>
                  <a:gd name="T3" fmla="*/ 1 h 29"/>
                  <a:gd name="T4" fmla="*/ 27 w 54"/>
                  <a:gd name="T5" fmla="*/ 0 h 29"/>
                  <a:gd name="T6" fmla="*/ 0 w 54"/>
                  <a:gd name="T7" fmla="*/ 2 h 29"/>
                  <a:gd name="T8" fmla="*/ 0 w 54"/>
                  <a:gd name="T9" fmla="*/ 6 h 29"/>
                  <a:gd name="T10" fmla="*/ 27 w 54"/>
                  <a:gd name="T11" fmla="*/ 29 h 29"/>
                  <a:gd name="T12" fmla="*/ 54 w 54"/>
                  <a:gd name="T13" fmla="*/ 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29">
                    <a:moveTo>
                      <a:pt x="54" y="6"/>
                    </a:moveTo>
                    <a:cubicBezTo>
                      <a:pt x="54" y="1"/>
                      <a:pt x="54" y="1"/>
                      <a:pt x="54" y="1"/>
                    </a:cubicBezTo>
                    <a:cubicBezTo>
                      <a:pt x="46" y="1"/>
                      <a:pt x="37" y="0"/>
                      <a:pt x="27" y="0"/>
                    </a:cubicBezTo>
                    <a:cubicBezTo>
                      <a:pt x="17" y="1"/>
                      <a:pt x="8" y="1"/>
                      <a:pt x="0" y="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2" y="19"/>
                      <a:pt x="13" y="29"/>
                      <a:pt x="27" y="29"/>
                    </a:cubicBezTo>
                    <a:cubicBezTo>
                      <a:pt x="41" y="29"/>
                      <a:pt x="53" y="19"/>
                      <a:pt x="54" y="6"/>
                    </a:cubicBezTo>
                    <a:close/>
                  </a:path>
                </a:pathLst>
              </a:custGeom>
              <a:solidFill>
                <a:srgbClr val="244F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59"/>
              <p:cNvSpPr>
                <a:spLocks/>
              </p:cNvSpPr>
              <p:nvPr/>
            </p:nvSpPr>
            <p:spPr bwMode="auto">
              <a:xfrm>
                <a:off x="5664006" y="2779850"/>
                <a:ext cx="61050" cy="88800"/>
              </a:xfrm>
              <a:custGeom>
                <a:avLst/>
                <a:gdLst>
                  <a:gd name="T0" fmla="*/ 39 w 39"/>
                  <a:gd name="T1" fmla="*/ 0 h 57"/>
                  <a:gd name="T2" fmla="*/ 0 w 39"/>
                  <a:gd name="T3" fmla="*/ 0 h 57"/>
                  <a:gd name="T4" fmla="*/ 0 w 39"/>
                  <a:gd name="T5" fmla="*/ 40 h 57"/>
                  <a:gd name="T6" fmla="*/ 19 w 39"/>
                  <a:gd name="T7" fmla="*/ 57 h 57"/>
                  <a:gd name="T8" fmla="*/ 39 w 39"/>
                  <a:gd name="T9" fmla="*/ 40 h 57"/>
                  <a:gd name="T10" fmla="*/ 39 w 39"/>
                  <a:gd name="T11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57">
                    <a:moveTo>
                      <a:pt x="3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9"/>
                      <a:pt x="9" y="57"/>
                      <a:pt x="19" y="57"/>
                    </a:cubicBezTo>
                    <a:cubicBezTo>
                      <a:pt x="29" y="57"/>
                      <a:pt x="37" y="49"/>
                      <a:pt x="39" y="40"/>
                    </a:cubicBez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60"/>
              <p:cNvSpPr>
                <a:spLocks/>
              </p:cNvSpPr>
              <p:nvPr/>
            </p:nvSpPr>
            <p:spPr bwMode="auto">
              <a:xfrm>
                <a:off x="5664006" y="2779850"/>
                <a:ext cx="61050" cy="38850"/>
              </a:xfrm>
              <a:custGeom>
                <a:avLst/>
                <a:gdLst>
                  <a:gd name="T0" fmla="*/ 39 w 39"/>
                  <a:gd name="T1" fmla="*/ 21 h 25"/>
                  <a:gd name="T2" fmla="*/ 39 w 39"/>
                  <a:gd name="T3" fmla="*/ 0 h 25"/>
                  <a:gd name="T4" fmla="*/ 0 w 39"/>
                  <a:gd name="T5" fmla="*/ 0 h 25"/>
                  <a:gd name="T6" fmla="*/ 0 w 39"/>
                  <a:gd name="T7" fmla="*/ 22 h 25"/>
                  <a:gd name="T8" fmla="*/ 19 w 39"/>
                  <a:gd name="T9" fmla="*/ 25 h 25"/>
                  <a:gd name="T10" fmla="*/ 39 w 39"/>
                  <a:gd name="T11" fmla="*/ 2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25">
                    <a:moveTo>
                      <a:pt x="39" y="21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4" y="24"/>
                      <a:pt x="11" y="25"/>
                      <a:pt x="19" y="25"/>
                    </a:cubicBezTo>
                    <a:cubicBezTo>
                      <a:pt x="28" y="25"/>
                      <a:pt x="37" y="22"/>
                      <a:pt x="39" y="21"/>
                    </a:cubicBezTo>
                    <a:close/>
                  </a:path>
                </a:pathLst>
              </a:custGeom>
              <a:solidFill>
                <a:srgbClr val="E4B4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61"/>
              <p:cNvSpPr>
                <a:spLocks/>
              </p:cNvSpPr>
              <p:nvPr/>
            </p:nvSpPr>
            <p:spPr bwMode="auto">
              <a:xfrm>
                <a:off x="5497506" y="2350279"/>
                <a:ext cx="378511" cy="285271"/>
              </a:xfrm>
              <a:custGeom>
                <a:avLst/>
                <a:gdLst>
                  <a:gd name="T0" fmla="*/ 24 w 243"/>
                  <a:gd name="T1" fmla="*/ 169 h 183"/>
                  <a:gd name="T2" fmla="*/ 7 w 243"/>
                  <a:gd name="T3" fmla="*/ 77 h 183"/>
                  <a:gd name="T4" fmla="*/ 90 w 243"/>
                  <a:gd name="T5" fmla="*/ 31 h 183"/>
                  <a:gd name="T6" fmla="*/ 148 w 243"/>
                  <a:gd name="T7" fmla="*/ 30 h 183"/>
                  <a:gd name="T8" fmla="*/ 151 w 243"/>
                  <a:gd name="T9" fmla="*/ 0 h 183"/>
                  <a:gd name="T10" fmla="*/ 177 w 243"/>
                  <a:gd name="T11" fmla="*/ 25 h 183"/>
                  <a:gd name="T12" fmla="*/ 187 w 243"/>
                  <a:gd name="T13" fmla="*/ 5 h 183"/>
                  <a:gd name="T14" fmla="*/ 202 w 243"/>
                  <a:gd name="T15" fmla="*/ 34 h 183"/>
                  <a:gd name="T16" fmla="*/ 211 w 243"/>
                  <a:gd name="T17" fmla="*/ 11 h 183"/>
                  <a:gd name="T18" fmla="*/ 222 w 243"/>
                  <a:gd name="T19" fmla="*/ 42 h 183"/>
                  <a:gd name="T20" fmla="*/ 241 w 243"/>
                  <a:gd name="T21" fmla="*/ 83 h 183"/>
                  <a:gd name="T22" fmla="*/ 217 w 243"/>
                  <a:gd name="T23" fmla="*/ 178 h 183"/>
                  <a:gd name="T24" fmla="*/ 101 w 243"/>
                  <a:gd name="T25" fmla="*/ 183 h 183"/>
                  <a:gd name="T26" fmla="*/ 24 w 243"/>
                  <a:gd name="T27" fmla="*/ 169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3" h="183">
                    <a:moveTo>
                      <a:pt x="24" y="169"/>
                    </a:moveTo>
                    <a:cubicBezTo>
                      <a:pt x="24" y="169"/>
                      <a:pt x="0" y="108"/>
                      <a:pt x="7" y="77"/>
                    </a:cubicBezTo>
                    <a:cubicBezTo>
                      <a:pt x="13" y="46"/>
                      <a:pt x="55" y="23"/>
                      <a:pt x="90" y="31"/>
                    </a:cubicBezTo>
                    <a:cubicBezTo>
                      <a:pt x="130" y="41"/>
                      <a:pt x="138" y="35"/>
                      <a:pt x="148" y="30"/>
                    </a:cubicBezTo>
                    <a:cubicBezTo>
                      <a:pt x="166" y="22"/>
                      <a:pt x="156" y="4"/>
                      <a:pt x="151" y="0"/>
                    </a:cubicBezTo>
                    <a:cubicBezTo>
                      <a:pt x="151" y="0"/>
                      <a:pt x="172" y="3"/>
                      <a:pt x="177" y="25"/>
                    </a:cubicBezTo>
                    <a:cubicBezTo>
                      <a:pt x="177" y="25"/>
                      <a:pt x="190" y="22"/>
                      <a:pt x="187" y="5"/>
                    </a:cubicBezTo>
                    <a:cubicBezTo>
                      <a:pt x="187" y="5"/>
                      <a:pt x="206" y="14"/>
                      <a:pt x="202" y="34"/>
                    </a:cubicBezTo>
                    <a:cubicBezTo>
                      <a:pt x="202" y="34"/>
                      <a:pt x="214" y="29"/>
                      <a:pt x="211" y="11"/>
                    </a:cubicBezTo>
                    <a:cubicBezTo>
                      <a:pt x="211" y="11"/>
                      <a:pt x="226" y="20"/>
                      <a:pt x="222" y="42"/>
                    </a:cubicBezTo>
                    <a:cubicBezTo>
                      <a:pt x="222" y="42"/>
                      <a:pt x="239" y="56"/>
                      <a:pt x="241" y="83"/>
                    </a:cubicBezTo>
                    <a:cubicBezTo>
                      <a:pt x="243" y="110"/>
                      <a:pt x="226" y="150"/>
                      <a:pt x="217" y="178"/>
                    </a:cubicBezTo>
                    <a:cubicBezTo>
                      <a:pt x="101" y="183"/>
                      <a:pt x="101" y="183"/>
                      <a:pt x="101" y="183"/>
                    </a:cubicBezTo>
                    <a:lnTo>
                      <a:pt x="24" y="169"/>
                    </a:lnTo>
                    <a:close/>
                  </a:path>
                </a:pathLst>
              </a:custGeom>
              <a:solidFill>
                <a:srgbClr val="302C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62"/>
              <p:cNvSpPr>
                <a:spLocks/>
              </p:cNvSpPr>
              <p:nvPr/>
            </p:nvSpPr>
            <p:spPr bwMode="auto">
              <a:xfrm>
                <a:off x="5544126" y="2495689"/>
                <a:ext cx="285271" cy="320791"/>
              </a:xfrm>
              <a:custGeom>
                <a:avLst/>
                <a:gdLst>
                  <a:gd name="T0" fmla="*/ 156 w 183"/>
                  <a:gd name="T1" fmla="*/ 1 h 206"/>
                  <a:gd name="T2" fmla="*/ 93 w 183"/>
                  <a:gd name="T3" fmla="*/ 41 h 206"/>
                  <a:gd name="T4" fmla="*/ 29 w 183"/>
                  <a:gd name="T5" fmla="*/ 1 h 206"/>
                  <a:gd name="T6" fmla="*/ 5 w 183"/>
                  <a:gd name="T7" fmla="*/ 42 h 206"/>
                  <a:gd name="T8" fmla="*/ 5 w 183"/>
                  <a:gd name="T9" fmla="*/ 42 h 206"/>
                  <a:gd name="T10" fmla="*/ 5 w 183"/>
                  <a:gd name="T11" fmla="*/ 143 h 206"/>
                  <a:gd name="T12" fmla="*/ 93 w 183"/>
                  <a:gd name="T13" fmla="*/ 206 h 206"/>
                  <a:gd name="T14" fmla="*/ 181 w 183"/>
                  <a:gd name="T15" fmla="*/ 143 h 206"/>
                  <a:gd name="T16" fmla="*/ 181 w 183"/>
                  <a:gd name="T17" fmla="*/ 41 h 206"/>
                  <a:gd name="T18" fmla="*/ 181 w 183"/>
                  <a:gd name="T19" fmla="*/ 41 h 206"/>
                  <a:gd name="T20" fmla="*/ 156 w 183"/>
                  <a:gd name="T21" fmla="*/ 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3" h="206">
                    <a:moveTo>
                      <a:pt x="156" y="1"/>
                    </a:moveTo>
                    <a:cubicBezTo>
                      <a:pt x="128" y="0"/>
                      <a:pt x="93" y="41"/>
                      <a:pt x="93" y="41"/>
                    </a:cubicBezTo>
                    <a:cubicBezTo>
                      <a:pt x="93" y="41"/>
                      <a:pt x="58" y="0"/>
                      <a:pt x="29" y="1"/>
                    </a:cubicBezTo>
                    <a:cubicBezTo>
                      <a:pt x="0" y="3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143"/>
                      <a:pt x="5" y="143"/>
                      <a:pt x="5" y="143"/>
                    </a:cubicBezTo>
                    <a:cubicBezTo>
                      <a:pt x="5" y="177"/>
                      <a:pt x="44" y="206"/>
                      <a:pt x="93" y="206"/>
                    </a:cubicBezTo>
                    <a:cubicBezTo>
                      <a:pt x="142" y="206"/>
                      <a:pt x="181" y="177"/>
                      <a:pt x="181" y="143"/>
                    </a:cubicBezTo>
                    <a:cubicBezTo>
                      <a:pt x="181" y="41"/>
                      <a:pt x="181" y="41"/>
                      <a:pt x="181" y="41"/>
                    </a:cubicBezTo>
                    <a:cubicBezTo>
                      <a:pt x="181" y="41"/>
                      <a:pt x="181" y="41"/>
                      <a:pt x="181" y="41"/>
                    </a:cubicBezTo>
                    <a:cubicBezTo>
                      <a:pt x="181" y="35"/>
                      <a:pt x="183" y="3"/>
                      <a:pt x="156" y="1"/>
                    </a:cubicBez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Oval 63"/>
              <p:cNvSpPr>
                <a:spLocks noChangeArrowheads="1"/>
              </p:cNvSpPr>
              <p:nvPr/>
            </p:nvSpPr>
            <p:spPr bwMode="auto">
              <a:xfrm>
                <a:off x="5508606" y="2581159"/>
                <a:ext cx="68820" cy="69930"/>
              </a:xfrm>
              <a:prstGeom prst="ellipse">
                <a:avLst/>
              </a:pr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Oval 64"/>
              <p:cNvSpPr>
                <a:spLocks noChangeArrowheads="1"/>
              </p:cNvSpPr>
              <p:nvPr/>
            </p:nvSpPr>
            <p:spPr bwMode="auto">
              <a:xfrm>
                <a:off x="5811818" y="2581159"/>
                <a:ext cx="69930" cy="69930"/>
              </a:xfrm>
              <a:prstGeom prst="ellipse">
                <a:avLst/>
              </a:pr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65"/>
              <p:cNvSpPr>
                <a:spLocks/>
              </p:cNvSpPr>
              <p:nvPr/>
            </p:nvSpPr>
            <p:spPr bwMode="auto">
              <a:xfrm>
                <a:off x="5629596" y="2728790"/>
                <a:ext cx="118770" cy="37740"/>
              </a:xfrm>
              <a:custGeom>
                <a:avLst/>
                <a:gdLst>
                  <a:gd name="T0" fmla="*/ 39 w 76"/>
                  <a:gd name="T1" fmla="*/ 24 h 24"/>
                  <a:gd name="T2" fmla="*/ 1 w 76"/>
                  <a:gd name="T3" fmla="*/ 6 h 24"/>
                  <a:gd name="T4" fmla="*/ 1 w 76"/>
                  <a:gd name="T5" fmla="*/ 3 h 24"/>
                  <a:gd name="T6" fmla="*/ 4 w 76"/>
                  <a:gd name="T7" fmla="*/ 4 h 24"/>
                  <a:gd name="T8" fmla="*/ 39 w 76"/>
                  <a:gd name="T9" fmla="*/ 20 h 24"/>
                  <a:gd name="T10" fmla="*/ 72 w 76"/>
                  <a:gd name="T11" fmla="*/ 2 h 24"/>
                  <a:gd name="T12" fmla="*/ 74 w 76"/>
                  <a:gd name="T13" fmla="*/ 1 h 24"/>
                  <a:gd name="T14" fmla="*/ 76 w 76"/>
                  <a:gd name="T15" fmla="*/ 3 h 24"/>
                  <a:gd name="T16" fmla="*/ 39 w 76"/>
                  <a:gd name="T17" fmla="*/ 24 h 24"/>
                  <a:gd name="T18" fmla="*/ 39 w 76"/>
                  <a:gd name="T1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6" h="24">
                    <a:moveTo>
                      <a:pt x="39" y="24"/>
                    </a:moveTo>
                    <a:cubicBezTo>
                      <a:pt x="13" y="24"/>
                      <a:pt x="1" y="7"/>
                      <a:pt x="1" y="6"/>
                    </a:cubicBezTo>
                    <a:cubicBezTo>
                      <a:pt x="0" y="5"/>
                      <a:pt x="0" y="4"/>
                      <a:pt x="1" y="3"/>
                    </a:cubicBezTo>
                    <a:cubicBezTo>
                      <a:pt x="2" y="3"/>
                      <a:pt x="3" y="3"/>
                      <a:pt x="4" y="4"/>
                    </a:cubicBezTo>
                    <a:cubicBezTo>
                      <a:pt x="4" y="4"/>
                      <a:pt x="15" y="20"/>
                      <a:pt x="39" y="20"/>
                    </a:cubicBezTo>
                    <a:cubicBezTo>
                      <a:pt x="63" y="20"/>
                      <a:pt x="72" y="2"/>
                      <a:pt x="72" y="2"/>
                    </a:cubicBezTo>
                    <a:cubicBezTo>
                      <a:pt x="72" y="1"/>
                      <a:pt x="73" y="0"/>
                      <a:pt x="74" y="1"/>
                    </a:cubicBezTo>
                    <a:cubicBezTo>
                      <a:pt x="75" y="1"/>
                      <a:pt x="76" y="2"/>
                      <a:pt x="76" y="3"/>
                    </a:cubicBezTo>
                    <a:cubicBezTo>
                      <a:pt x="75" y="4"/>
                      <a:pt x="66" y="24"/>
                      <a:pt x="39" y="24"/>
                    </a:cubicBezTo>
                    <a:cubicBezTo>
                      <a:pt x="39" y="24"/>
                      <a:pt x="39" y="24"/>
                      <a:pt x="39" y="24"/>
                    </a:cubicBezTo>
                    <a:close/>
                  </a:path>
                </a:pathLst>
              </a:custGeom>
              <a:solidFill>
                <a:srgbClr val="2D23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66"/>
              <p:cNvSpPr>
                <a:spLocks/>
              </p:cNvSpPr>
              <p:nvPr/>
            </p:nvSpPr>
            <p:spPr bwMode="auto">
              <a:xfrm>
                <a:off x="5659566" y="2607799"/>
                <a:ext cx="61050" cy="105450"/>
              </a:xfrm>
              <a:custGeom>
                <a:avLst/>
                <a:gdLst>
                  <a:gd name="T0" fmla="*/ 0 w 39"/>
                  <a:gd name="T1" fmla="*/ 0 h 68"/>
                  <a:gd name="T2" fmla="*/ 39 w 39"/>
                  <a:gd name="T3" fmla="*/ 0 h 68"/>
                  <a:gd name="T4" fmla="*/ 39 w 39"/>
                  <a:gd name="T5" fmla="*/ 50 h 68"/>
                  <a:gd name="T6" fmla="*/ 20 w 39"/>
                  <a:gd name="T7" fmla="*/ 67 h 68"/>
                  <a:gd name="T8" fmla="*/ 0 w 39"/>
                  <a:gd name="T9" fmla="*/ 50 h 68"/>
                  <a:gd name="T10" fmla="*/ 0 w 39"/>
                  <a:gd name="T11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68">
                    <a:moveTo>
                      <a:pt x="0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50"/>
                      <a:pt x="39" y="50"/>
                      <a:pt x="39" y="50"/>
                    </a:cubicBezTo>
                    <a:cubicBezTo>
                      <a:pt x="39" y="50"/>
                      <a:pt x="38" y="68"/>
                      <a:pt x="20" y="67"/>
                    </a:cubicBezTo>
                    <a:cubicBezTo>
                      <a:pt x="1" y="66"/>
                      <a:pt x="0" y="50"/>
                      <a:pt x="0" y="5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4B4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Oval 67"/>
              <p:cNvSpPr>
                <a:spLocks noChangeArrowheads="1"/>
              </p:cNvSpPr>
              <p:nvPr/>
            </p:nvSpPr>
            <p:spPr bwMode="auto">
              <a:xfrm>
                <a:off x="5574096" y="2581159"/>
                <a:ext cx="34410" cy="44400"/>
              </a:xfrm>
              <a:prstGeom prst="ellipse">
                <a:avLst/>
              </a:prstGeom>
              <a:solidFill>
                <a:srgbClr val="2D23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Oval 68"/>
              <p:cNvSpPr>
                <a:spLocks noChangeArrowheads="1"/>
              </p:cNvSpPr>
              <p:nvPr/>
            </p:nvSpPr>
            <p:spPr bwMode="auto">
              <a:xfrm>
                <a:off x="5765017" y="2577829"/>
                <a:ext cx="34410" cy="45510"/>
              </a:xfrm>
              <a:prstGeom prst="ellipse">
                <a:avLst/>
              </a:prstGeom>
              <a:solidFill>
                <a:srgbClr val="2D23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69"/>
              <p:cNvSpPr>
                <a:spLocks/>
              </p:cNvSpPr>
              <p:nvPr/>
            </p:nvSpPr>
            <p:spPr bwMode="auto">
              <a:xfrm>
                <a:off x="5770567" y="2777630"/>
                <a:ext cx="137640" cy="133200"/>
              </a:xfrm>
              <a:custGeom>
                <a:avLst/>
                <a:gdLst>
                  <a:gd name="T0" fmla="*/ 0 w 89"/>
                  <a:gd name="T1" fmla="*/ 46 h 86"/>
                  <a:gd name="T2" fmla="*/ 45 w 89"/>
                  <a:gd name="T3" fmla="*/ 0 h 86"/>
                  <a:gd name="T4" fmla="*/ 89 w 89"/>
                  <a:gd name="T5" fmla="*/ 31 h 86"/>
                  <a:gd name="T6" fmla="*/ 40 w 89"/>
                  <a:gd name="T7" fmla="*/ 86 h 86"/>
                  <a:gd name="T8" fmla="*/ 0 w 89"/>
                  <a:gd name="T9" fmla="*/ 4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86">
                    <a:moveTo>
                      <a:pt x="0" y="46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89" y="31"/>
                      <a:pt x="89" y="31"/>
                      <a:pt x="89" y="31"/>
                    </a:cubicBezTo>
                    <a:cubicBezTo>
                      <a:pt x="40" y="86"/>
                      <a:pt x="40" y="86"/>
                      <a:pt x="40" y="86"/>
                    </a:cubicBezTo>
                    <a:cubicBezTo>
                      <a:pt x="40" y="86"/>
                      <a:pt x="21" y="79"/>
                      <a:pt x="0" y="46"/>
                    </a:cubicBezTo>
                    <a:close/>
                  </a:path>
                </a:pathLst>
              </a:custGeom>
              <a:solidFill>
                <a:srgbClr val="244F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70"/>
              <p:cNvSpPr>
                <a:spLocks/>
              </p:cNvSpPr>
              <p:nvPr/>
            </p:nvSpPr>
            <p:spPr bwMode="auto">
              <a:xfrm>
                <a:off x="5871022" y="2507899"/>
                <a:ext cx="44400" cy="57720"/>
              </a:xfrm>
              <a:custGeom>
                <a:avLst/>
                <a:gdLst>
                  <a:gd name="T0" fmla="*/ 29 w 29"/>
                  <a:gd name="T1" fmla="*/ 37 h 37"/>
                  <a:gd name="T2" fmla="*/ 3 w 29"/>
                  <a:gd name="T3" fmla="*/ 10 h 37"/>
                  <a:gd name="T4" fmla="*/ 29 w 29"/>
                  <a:gd name="T5" fmla="*/ 10 h 37"/>
                  <a:gd name="T6" fmla="*/ 29 w 29"/>
                  <a:gd name="T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7">
                    <a:moveTo>
                      <a:pt x="29" y="37"/>
                    </a:moveTo>
                    <a:cubicBezTo>
                      <a:pt x="29" y="37"/>
                      <a:pt x="0" y="17"/>
                      <a:pt x="3" y="10"/>
                    </a:cubicBezTo>
                    <a:cubicBezTo>
                      <a:pt x="5" y="3"/>
                      <a:pt x="12" y="0"/>
                      <a:pt x="29" y="10"/>
                    </a:cubicBezTo>
                    <a:lnTo>
                      <a:pt x="29" y="37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67" name="矩形 266"/>
            <p:cNvSpPr/>
            <p:nvPr/>
          </p:nvSpPr>
          <p:spPr>
            <a:xfrm>
              <a:off x="5445527" y="2957505"/>
              <a:ext cx="647102" cy="13216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89" name="组合 288"/>
          <p:cNvGrpSpPr/>
          <p:nvPr/>
        </p:nvGrpSpPr>
        <p:grpSpPr>
          <a:xfrm>
            <a:off x="6916071" y="5563611"/>
            <a:ext cx="660452" cy="2622122"/>
            <a:chOff x="6582252" y="1657082"/>
            <a:chExt cx="660452" cy="2622122"/>
          </a:xfrm>
        </p:grpSpPr>
        <p:grpSp>
          <p:nvGrpSpPr>
            <p:cNvPr id="290" name="组合 289"/>
            <p:cNvGrpSpPr/>
            <p:nvPr/>
          </p:nvGrpSpPr>
          <p:grpSpPr>
            <a:xfrm>
              <a:off x="6582252" y="1657082"/>
              <a:ext cx="660452" cy="1286494"/>
              <a:chOff x="6220673" y="1531096"/>
              <a:chExt cx="660452" cy="1286494"/>
            </a:xfrm>
          </p:grpSpPr>
          <p:sp>
            <p:nvSpPr>
              <p:cNvPr id="292" name="Freeform 116"/>
              <p:cNvSpPr>
                <a:spLocks/>
              </p:cNvSpPr>
              <p:nvPr/>
            </p:nvSpPr>
            <p:spPr bwMode="auto">
              <a:xfrm>
                <a:off x="6569214" y="2736560"/>
                <a:ext cx="217561" cy="81030"/>
              </a:xfrm>
              <a:custGeom>
                <a:avLst/>
                <a:gdLst>
                  <a:gd name="T0" fmla="*/ 0 w 140"/>
                  <a:gd name="T1" fmla="*/ 23 h 52"/>
                  <a:gd name="T2" fmla="*/ 3 w 140"/>
                  <a:gd name="T3" fmla="*/ 52 h 52"/>
                  <a:gd name="T4" fmla="*/ 119 w 140"/>
                  <a:gd name="T5" fmla="*/ 52 h 52"/>
                  <a:gd name="T6" fmla="*/ 119 w 140"/>
                  <a:gd name="T7" fmla="*/ 15 h 52"/>
                  <a:gd name="T8" fmla="*/ 60 w 140"/>
                  <a:gd name="T9" fmla="*/ 13 h 52"/>
                  <a:gd name="T10" fmla="*/ 0 w 140"/>
                  <a:gd name="T11" fmla="*/ 2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0" h="52">
                    <a:moveTo>
                      <a:pt x="0" y="23"/>
                    </a:moveTo>
                    <a:cubicBezTo>
                      <a:pt x="3" y="52"/>
                      <a:pt x="3" y="52"/>
                      <a:pt x="3" y="52"/>
                    </a:cubicBezTo>
                    <a:cubicBezTo>
                      <a:pt x="119" y="52"/>
                      <a:pt x="119" y="52"/>
                      <a:pt x="119" y="52"/>
                    </a:cubicBezTo>
                    <a:cubicBezTo>
                      <a:pt x="119" y="52"/>
                      <a:pt x="140" y="31"/>
                      <a:pt x="119" y="15"/>
                    </a:cubicBezTo>
                    <a:cubicBezTo>
                      <a:pt x="98" y="0"/>
                      <a:pt x="60" y="13"/>
                      <a:pt x="60" y="13"/>
                    </a:cubicBezTo>
                    <a:lnTo>
                      <a:pt x="0" y="23"/>
                    </a:lnTo>
                    <a:close/>
                  </a:path>
                </a:pathLst>
              </a:custGeom>
              <a:solidFill>
                <a:srgbClr val="7361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17"/>
              <p:cNvSpPr>
                <a:spLocks/>
              </p:cNvSpPr>
              <p:nvPr/>
            </p:nvSpPr>
            <p:spPr bwMode="auto">
              <a:xfrm>
                <a:off x="6220673" y="2736560"/>
                <a:ext cx="217561" cy="81030"/>
              </a:xfrm>
              <a:custGeom>
                <a:avLst/>
                <a:gdLst>
                  <a:gd name="T0" fmla="*/ 140 w 140"/>
                  <a:gd name="T1" fmla="*/ 23 h 52"/>
                  <a:gd name="T2" fmla="*/ 137 w 140"/>
                  <a:gd name="T3" fmla="*/ 52 h 52"/>
                  <a:gd name="T4" fmla="*/ 21 w 140"/>
                  <a:gd name="T5" fmla="*/ 52 h 52"/>
                  <a:gd name="T6" fmla="*/ 21 w 140"/>
                  <a:gd name="T7" fmla="*/ 15 h 52"/>
                  <a:gd name="T8" fmla="*/ 80 w 140"/>
                  <a:gd name="T9" fmla="*/ 13 h 52"/>
                  <a:gd name="T10" fmla="*/ 140 w 140"/>
                  <a:gd name="T11" fmla="*/ 2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0" h="52">
                    <a:moveTo>
                      <a:pt x="140" y="23"/>
                    </a:moveTo>
                    <a:cubicBezTo>
                      <a:pt x="137" y="52"/>
                      <a:pt x="137" y="52"/>
                      <a:pt x="137" y="52"/>
                    </a:cubicBezTo>
                    <a:cubicBezTo>
                      <a:pt x="21" y="52"/>
                      <a:pt x="21" y="52"/>
                      <a:pt x="21" y="52"/>
                    </a:cubicBezTo>
                    <a:cubicBezTo>
                      <a:pt x="21" y="52"/>
                      <a:pt x="0" y="31"/>
                      <a:pt x="21" y="15"/>
                    </a:cubicBezTo>
                    <a:cubicBezTo>
                      <a:pt x="42" y="0"/>
                      <a:pt x="80" y="13"/>
                      <a:pt x="80" y="13"/>
                    </a:cubicBezTo>
                    <a:lnTo>
                      <a:pt x="140" y="23"/>
                    </a:lnTo>
                    <a:close/>
                  </a:path>
                </a:pathLst>
              </a:custGeom>
              <a:solidFill>
                <a:srgbClr val="7361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18"/>
              <p:cNvSpPr>
                <a:spLocks/>
              </p:cNvSpPr>
              <p:nvPr/>
            </p:nvSpPr>
            <p:spPr bwMode="auto">
              <a:xfrm>
                <a:off x="6603624" y="1929588"/>
                <a:ext cx="277501" cy="246421"/>
              </a:xfrm>
              <a:custGeom>
                <a:avLst/>
                <a:gdLst>
                  <a:gd name="T0" fmla="*/ 4 w 178"/>
                  <a:gd name="T1" fmla="*/ 42 h 158"/>
                  <a:gd name="T2" fmla="*/ 73 w 178"/>
                  <a:gd name="T3" fmla="*/ 95 h 158"/>
                  <a:gd name="T4" fmla="*/ 127 w 178"/>
                  <a:gd name="T5" fmla="*/ 18 h 158"/>
                  <a:gd name="T6" fmla="*/ 159 w 178"/>
                  <a:gd name="T7" fmla="*/ 9 h 158"/>
                  <a:gd name="T8" fmla="*/ 167 w 178"/>
                  <a:gd name="T9" fmla="*/ 42 h 158"/>
                  <a:gd name="T10" fmla="*/ 81 w 178"/>
                  <a:gd name="T11" fmla="*/ 153 h 158"/>
                  <a:gd name="T12" fmla="*/ 0 w 178"/>
                  <a:gd name="T13" fmla="*/ 101 h 158"/>
                  <a:gd name="T14" fmla="*/ 4 w 178"/>
                  <a:gd name="T15" fmla="*/ 4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8" h="158">
                    <a:moveTo>
                      <a:pt x="4" y="42"/>
                    </a:moveTo>
                    <a:cubicBezTo>
                      <a:pt x="73" y="95"/>
                      <a:pt x="73" y="95"/>
                      <a:pt x="73" y="95"/>
                    </a:cubicBezTo>
                    <a:cubicBezTo>
                      <a:pt x="73" y="95"/>
                      <a:pt x="124" y="22"/>
                      <a:pt x="127" y="18"/>
                    </a:cubicBezTo>
                    <a:cubicBezTo>
                      <a:pt x="132" y="10"/>
                      <a:pt x="143" y="0"/>
                      <a:pt x="159" y="9"/>
                    </a:cubicBezTo>
                    <a:cubicBezTo>
                      <a:pt x="178" y="20"/>
                      <a:pt x="167" y="42"/>
                      <a:pt x="167" y="42"/>
                    </a:cubicBezTo>
                    <a:cubicBezTo>
                      <a:pt x="167" y="42"/>
                      <a:pt x="95" y="149"/>
                      <a:pt x="81" y="153"/>
                    </a:cubicBezTo>
                    <a:cubicBezTo>
                      <a:pt x="67" y="158"/>
                      <a:pt x="0" y="101"/>
                      <a:pt x="0" y="101"/>
                    </a:cubicBezTo>
                    <a:lnTo>
                      <a:pt x="4" y="42"/>
                    </a:lnTo>
                    <a:close/>
                  </a:path>
                </a:pathLst>
              </a:custGeom>
              <a:solidFill>
                <a:srgbClr val="ECB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19"/>
              <p:cNvSpPr>
                <a:spLocks/>
              </p:cNvSpPr>
              <p:nvPr/>
            </p:nvSpPr>
            <p:spPr bwMode="auto">
              <a:xfrm>
                <a:off x="6295043" y="1995078"/>
                <a:ext cx="103230" cy="389611"/>
              </a:xfrm>
              <a:custGeom>
                <a:avLst/>
                <a:gdLst>
                  <a:gd name="T0" fmla="*/ 66 w 66"/>
                  <a:gd name="T1" fmla="*/ 0 h 250"/>
                  <a:gd name="T2" fmla="*/ 17 w 66"/>
                  <a:gd name="T3" fmla="*/ 18 h 250"/>
                  <a:gd name="T4" fmla="*/ 9 w 66"/>
                  <a:gd name="T5" fmla="*/ 203 h 250"/>
                  <a:gd name="T6" fmla="*/ 59 w 66"/>
                  <a:gd name="T7" fmla="*/ 250 h 250"/>
                  <a:gd name="T8" fmla="*/ 66 w 66"/>
                  <a:gd name="T9" fmla="*/ 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250">
                    <a:moveTo>
                      <a:pt x="66" y="0"/>
                    </a:moveTo>
                    <a:cubicBezTo>
                      <a:pt x="66" y="0"/>
                      <a:pt x="20" y="0"/>
                      <a:pt x="17" y="18"/>
                    </a:cubicBezTo>
                    <a:cubicBezTo>
                      <a:pt x="14" y="37"/>
                      <a:pt x="0" y="182"/>
                      <a:pt x="9" y="203"/>
                    </a:cubicBezTo>
                    <a:cubicBezTo>
                      <a:pt x="18" y="225"/>
                      <a:pt x="59" y="250"/>
                      <a:pt x="59" y="250"/>
                    </a:cubicBezTo>
                    <a:lnTo>
                      <a:pt x="66" y="0"/>
                    </a:lnTo>
                    <a:close/>
                  </a:path>
                </a:pathLst>
              </a:custGeom>
              <a:solidFill>
                <a:srgbClr val="ECB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20"/>
              <p:cNvSpPr>
                <a:spLocks/>
              </p:cNvSpPr>
              <p:nvPr/>
            </p:nvSpPr>
            <p:spPr bwMode="auto">
              <a:xfrm>
                <a:off x="6327233" y="2253708"/>
                <a:ext cx="355201" cy="529471"/>
              </a:xfrm>
              <a:custGeom>
                <a:avLst/>
                <a:gdLst>
                  <a:gd name="T0" fmla="*/ 83 w 320"/>
                  <a:gd name="T1" fmla="*/ 0 h 477"/>
                  <a:gd name="T2" fmla="*/ 48 w 320"/>
                  <a:gd name="T3" fmla="*/ 27 h 477"/>
                  <a:gd name="T4" fmla="*/ 0 w 320"/>
                  <a:gd name="T5" fmla="*/ 449 h 477"/>
                  <a:gd name="T6" fmla="*/ 108 w 320"/>
                  <a:gd name="T7" fmla="*/ 477 h 477"/>
                  <a:gd name="T8" fmla="*/ 146 w 320"/>
                  <a:gd name="T9" fmla="*/ 159 h 477"/>
                  <a:gd name="T10" fmla="*/ 165 w 320"/>
                  <a:gd name="T11" fmla="*/ 157 h 477"/>
                  <a:gd name="T12" fmla="*/ 211 w 320"/>
                  <a:gd name="T13" fmla="*/ 477 h 477"/>
                  <a:gd name="T14" fmla="*/ 320 w 320"/>
                  <a:gd name="T15" fmla="*/ 448 h 477"/>
                  <a:gd name="T16" fmla="*/ 240 w 320"/>
                  <a:gd name="T17" fmla="*/ 17 h 477"/>
                  <a:gd name="T18" fmla="*/ 83 w 320"/>
                  <a:gd name="T19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0" h="477">
                    <a:moveTo>
                      <a:pt x="83" y="0"/>
                    </a:moveTo>
                    <a:lnTo>
                      <a:pt x="48" y="27"/>
                    </a:lnTo>
                    <a:lnTo>
                      <a:pt x="0" y="449"/>
                    </a:lnTo>
                    <a:lnTo>
                      <a:pt x="108" y="477"/>
                    </a:lnTo>
                    <a:lnTo>
                      <a:pt x="146" y="159"/>
                    </a:lnTo>
                    <a:lnTo>
                      <a:pt x="165" y="157"/>
                    </a:lnTo>
                    <a:lnTo>
                      <a:pt x="211" y="477"/>
                    </a:lnTo>
                    <a:lnTo>
                      <a:pt x="320" y="448"/>
                    </a:lnTo>
                    <a:lnTo>
                      <a:pt x="240" y="17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426E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21"/>
              <p:cNvSpPr>
                <a:spLocks/>
              </p:cNvSpPr>
              <p:nvPr/>
            </p:nvSpPr>
            <p:spPr bwMode="auto">
              <a:xfrm>
                <a:off x="6371633" y="2253708"/>
                <a:ext cx="65490" cy="116550"/>
              </a:xfrm>
              <a:custGeom>
                <a:avLst/>
                <a:gdLst>
                  <a:gd name="T0" fmla="*/ 27 w 42"/>
                  <a:gd name="T1" fmla="*/ 60 h 75"/>
                  <a:gd name="T2" fmla="*/ 40 w 42"/>
                  <a:gd name="T3" fmla="*/ 1 h 75"/>
                  <a:gd name="T4" fmla="*/ 31 w 42"/>
                  <a:gd name="T5" fmla="*/ 0 h 75"/>
                  <a:gd name="T6" fmla="*/ 6 w 42"/>
                  <a:gd name="T7" fmla="*/ 19 h 75"/>
                  <a:gd name="T8" fmla="*/ 0 w 42"/>
                  <a:gd name="T9" fmla="*/ 75 h 75"/>
                  <a:gd name="T10" fmla="*/ 27 w 42"/>
                  <a:gd name="T11" fmla="*/ 6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75">
                    <a:moveTo>
                      <a:pt x="27" y="60"/>
                    </a:moveTo>
                    <a:cubicBezTo>
                      <a:pt x="42" y="42"/>
                      <a:pt x="40" y="22"/>
                      <a:pt x="40" y="1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11" y="72"/>
                      <a:pt x="20" y="68"/>
                      <a:pt x="27" y="60"/>
                    </a:cubicBezTo>
                    <a:close/>
                  </a:path>
                </a:pathLst>
              </a:custGeom>
              <a:solidFill>
                <a:srgbClr val="3355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22"/>
              <p:cNvSpPr>
                <a:spLocks/>
              </p:cNvSpPr>
              <p:nvPr/>
            </p:nvSpPr>
            <p:spPr bwMode="auto">
              <a:xfrm>
                <a:off x="6535913" y="2265918"/>
                <a:ext cx="75480" cy="101010"/>
              </a:xfrm>
              <a:custGeom>
                <a:avLst/>
                <a:gdLst>
                  <a:gd name="T0" fmla="*/ 28 w 48"/>
                  <a:gd name="T1" fmla="*/ 59 h 65"/>
                  <a:gd name="T2" fmla="*/ 48 w 48"/>
                  <a:gd name="T3" fmla="*/ 65 h 65"/>
                  <a:gd name="T4" fmla="*/ 37 w 48"/>
                  <a:gd name="T5" fmla="*/ 4 h 65"/>
                  <a:gd name="T6" fmla="*/ 0 w 48"/>
                  <a:gd name="T7" fmla="*/ 0 h 65"/>
                  <a:gd name="T8" fmla="*/ 28 w 48"/>
                  <a:gd name="T9" fmla="*/ 59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65">
                    <a:moveTo>
                      <a:pt x="28" y="59"/>
                    </a:moveTo>
                    <a:cubicBezTo>
                      <a:pt x="34" y="63"/>
                      <a:pt x="41" y="64"/>
                      <a:pt x="48" y="65"/>
                    </a:cubicBezTo>
                    <a:cubicBezTo>
                      <a:pt x="37" y="4"/>
                      <a:pt x="37" y="4"/>
                      <a:pt x="37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23"/>
                      <a:pt x="8" y="50"/>
                      <a:pt x="28" y="59"/>
                    </a:cubicBezTo>
                    <a:close/>
                  </a:path>
                </a:pathLst>
              </a:custGeom>
              <a:solidFill>
                <a:srgbClr val="3355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23"/>
              <p:cNvSpPr>
                <a:spLocks/>
              </p:cNvSpPr>
              <p:nvPr/>
            </p:nvSpPr>
            <p:spPr bwMode="auto">
              <a:xfrm>
                <a:off x="6229553" y="1531096"/>
                <a:ext cx="501721" cy="434011"/>
              </a:xfrm>
              <a:custGeom>
                <a:avLst/>
                <a:gdLst>
                  <a:gd name="T0" fmla="*/ 296 w 322"/>
                  <a:gd name="T1" fmla="*/ 241 h 279"/>
                  <a:gd name="T2" fmla="*/ 236 w 322"/>
                  <a:gd name="T3" fmla="*/ 271 h 279"/>
                  <a:gd name="T4" fmla="*/ 165 w 322"/>
                  <a:gd name="T5" fmla="*/ 261 h 279"/>
                  <a:gd name="T6" fmla="*/ 84 w 322"/>
                  <a:gd name="T7" fmla="*/ 271 h 279"/>
                  <a:gd name="T8" fmla="*/ 22 w 322"/>
                  <a:gd name="T9" fmla="*/ 241 h 279"/>
                  <a:gd name="T10" fmla="*/ 31 w 322"/>
                  <a:gd name="T11" fmla="*/ 63 h 279"/>
                  <a:gd name="T12" fmla="*/ 159 w 322"/>
                  <a:gd name="T13" fmla="*/ 0 h 279"/>
                  <a:gd name="T14" fmla="*/ 289 w 322"/>
                  <a:gd name="T15" fmla="*/ 63 h 279"/>
                  <a:gd name="T16" fmla="*/ 296 w 322"/>
                  <a:gd name="T17" fmla="*/ 24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2" h="279">
                    <a:moveTo>
                      <a:pt x="296" y="241"/>
                    </a:moveTo>
                    <a:cubicBezTo>
                      <a:pt x="270" y="273"/>
                      <a:pt x="249" y="271"/>
                      <a:pt x="236" y="271"/>
                    </a:cubicBezTo>
                    <a:cubicBezTo>
                      <a:pt x="165" y="261"/>
                      <a:pt x="165" y="261"/>
                      <a:pt x="165" y="261"/>
                    </a:cubicBezTo>
                    <a:cubicBezTo>
                      <a:pt x="84" y="271"/>
                      <a:pt x="84" y="271"/>
                      <a:pt x="84" y="271"/>
                    </a:cubicBezTo>
                    <a:cubicBezTo>
                      <a:pt x="72" y="271"/>
                      <a:pt x="44" y="279"/>
                      <a:pt x="22" y="241"/>
                    </a:cubicBezTo>
                    <a:cubicBezTo>
                      <a:pt x="0" y="204"/>
                      <a:pt x="1" y="111"/>
                      <a:pt x="31" y="63"/>
                    </a:cubicBezTo>
                    <a:cubicBezTo>
                      <a:pt x="52" y="30"/>
                      <a:pt x="76" y="0"/>
                      <a:pt x="159" y="0"/>
                    </a:cubicBezTo>
                    <a:cubicBezTo>
                      <a:pt x="242" y="0"/>
                      <a:pt x="266" y="26"/>
                      <a:pt x="289" y="63"/>
                    </a:cubicBezTo>
                    <a:cubicBezTo>
                      <a:pt x="304" y="88"/>
                      <a:pt x="322" y="210"/>
                      <a:pt x="296" y="241"/>
                    </a:cubicBezTo>
                    <a:close/>
                  </a:path>
                </a:pathLst>
              </a:custGeom>
              <a:solidFill>
                <a:srgbClr val="4735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24"/>
              <p:cNvSpPr>
                <a:spLocks/>
              </p:cNvSpPr>
              <p:nvPr/>
            </p:nvSpPr>
            <p:spPr bwMode="auto">
              <a:xfrm>
                <a:off x="6368303" y="1980648"/>
                <a:ext cx="246421" cy="321901"/>
              </a:xfrm>
              <a:custGeom>
                <a:avLst/>
                <a:gdLst>
                  <a:gd name="T0" fmla="*/ 0 w 158"/>
                  <a:gd name="T1" fmla="*/ 206 h 206"/>
                  <a:gd name="T2" fmla="*/ 158 w 158"/>
                  <a:gd name="T3" fmla="*/ 206 h 206"/>
                  <a:gd name="T4" fmla="*/ 149 w 158"/>
                  <a:gd name="T5" fmla="*/ 42 h 206"/>
                  <a:gd name="T6" fmla="*/ 150 w 158"/>
                  <a:gd name="T7" fmla="*/ 7 h 206"/>
                  <a:gd name="T8" fmla="*/ 74 w 158"/>
                  <a:gd name="T9" fmla="*/ 0 h 206"/>
                  <a:gd name="T10" fmla="*/ 4 w 158"/>
                  <a:gd name="T11" fmla="*/ 10 h 206"/>
                  <a:gd name="T12" fmla="*/ 0 w 158"/>
                  <a:gd name="T13" fmla="*/ 20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206">
                    <a:moveTo>
                      <a:pt x="0" y="206"/>
                    </a:moveTo>
                    <a:cubicBezTo>
                      <a:pt x="158" y="206"/>
                      <a:pt x="158" y="206"/>
                      <a:pt x="158" y="206"/>
                    </a:cubicBezTo>
                    <a:cubicBezTo>
                      <a:pt x="158" y="206"/>
                      <a:pt x="150" y="64"/>
                      <a:pt x="149" y="42"/>
                    </a:cubicBezTo>
                    <a:cubicBezTo>
                      <a:pt x="149" y="38"/>
                      <a:pt x="150" y="7"/>
                      <a:pt x="150" y="7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4" y="10"/>
                      <a:pt x="4" y="10"/>
                      <a:pt x="4" y="10"/>
                    </a:cubicBezTo>
                    <a:lnTo>
                      <a:pt x="0" y="206"/>
                    </a:lnTo>
                    <a:close/>
                  </a:path>
                </a:pathLst>
              </a:custGeom>
              <a:solidFill>
                <a:srgbClr val="ECB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25"/>
              <p:cNvSpPr>
                <a:spLocks/>
              </p:cNvSpPr>
              <p:nvPr/>
            </p:nvSpPr>
            <p:spPr bwMode="auto">
              <a:xfrm>
                <a:off x="6460433" y="1922928"/>
                <a:ext cx="59940" cy="87690"/>
              </a:xfrm>
              <a:custGeom>
                <a:avLst/>
                <a:gdLst>
                  <a:gd name="T0" fmla="*/ 39 w 39"/>
                  <a:gd name="T1" fmla="*/ 0 h 56"/>
                  <a:gd name="T2" fmla="*/ 0 w 39"/>
                  <a:gd name="T3" fmla="*/ 0 h 56"/>
                  <a:gd name="T4" fmla="*/ 0 w 39"/>
                  <a:gd name="T5" fmla="*/ 39 h 56"/>
                  <a:gd name="T6" fmla="*/ 19 w 39"/>
                  <a:gd name="T7" fmla="*/ 56 h 56"/>
                  <a:gd name="T8" fmla="*/ 39 w 39"/>
                  <a:gd name="T9" fmla="*/ 39 h 56"/>
                  <a:gd name="T10" fmla="*/ 39 w 39"/>
                  <a:gd name="T1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56">
                    <a:moveTo>
                      <a:pt x="3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" y="49"/>
                      <a:pt x="9" y="56"/>
                      <a:pt x="19" y="56"/>
                    </a:cubicBezTo>
                    <a:cubicBezTo>
                      <a:pt x="29" y="56"/>
                      <a:pt x="38" y="49"/>
                      <a:pt x="39" y="39"/>
                    </a:cubicBez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ECB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126"/>
              <p:cNvSpPr>
                <a:spLocks/>
              </p:cNvSpPr>
              <p:nvPr/>
            </p:nvSpPr>
            <p:spPr bwMode="auto">
              <a:xfrm>
                <a:off x="6460433" y="1922928"/>
                <a:ext cx="59940" cy="39960"/>
              </a:xfrm>
              <a:custGeom>
                <a:avLst/>
                <a:gdLst>
                  <a:gd name="T0" fmla="*/ 39 w 39"/>
                  <a:gd name="T1" fmla="*/ 21 h 25"/>
                  <a:gd name="T2" fmla="*/ 39 w 39"/>
                  <a:gd name="T3" fmla="*/ 0 h 25"/>
                  <a:gd name="T4" fmla="*/ 0 w 39"/>
                  <a:gd name="T5" fmla="*/ 0 h 25"/>
                  <a:gd name="T6" fmla="*/ 0 w 39"/>
                  <a:gd name="T7" fmla="*/ 22 h 25"/>
                  <a:gd name="T8" fmla="*/ 19 w 39"/>
                  <a:gd name="T9" fmla="*/ 24 h 25"/>
                  <a:gd name="T10" fmla="*/ 39 w 39"/>
                  <a:gd name="T11" fmla="*/ 2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25">
                    <a:moveTo>
                      <a:pt x="39" y="21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4" y="24"/>
                      <a:pt x="12" y="25"/>
                      <a:pt x="19" y="24"/>
                    </a:cubicBezTo>
                    <a:cubicBezTo>
                      <a:pt x="28" y="24"/>
                      <a:pt x="37" y="22"/>
                      <a:pt x="39" y="21"/>
                    </a:cubicBezTo>
                    <a:close/>
                  </a:path>
                </a:pathLst>
              </a:custGeom>
              <a:solidFill>
                <a:srgbClr val="DDAE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27"/>
              <p:cNvSpPr>
                <a:spLocks/>
              </p:cNvSpPr>
              <p:nvPr/>
            </p:nvSpPr>
            <p:spPr bwMode="auto">
              <a:xfrm>
                <a:off x="6321683" y="1774187"/>
                <a:ext cx="344101" cy="189811"/>
              </a:xfrm>
              <a:custGeom>
                <a:avLst/>
                <a:gdLst>
                  <a:gd name="T0" fmla="*/ 5 w 221"/>
                  <a:gd name="T1" fmla="*/ 0 h 122"/>
                  <a:gd name="T2" fmla="*/ 104 w 221"/>
                  <a:gd name="T3" fmla="*/ 14 h 122"/>
                  <a:gd name="T4" fmla="*/ 199 w 221"/>
                  <a:gd name="T5" fmla="*/ 4 h 122"/>
                  <a:gd name="T6" fmla="*/ 113 w 221"/>
                  <a:gd name="T7" fmla="*/ 117 h 122"/>
                  <a:gd name="T8" fmla="*/ 5 w 221"/>
                  <a:gd name="T9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1" h="122">
                    <a:moveTo>
                      <a:pt x="5" y="0"/>
                    </a:moveTo>
                    <a:cubicBezTo>
                      <a:pt x="5" y="0"/>
                      <a:pt x="45" y="14"/>
                      <a:pt x="104" y="14"/>
                    </a:cubicBezTo>
                    <a:cubicBezTo>
                      <a:pt x="163" y="14"/>
                      <a:pt x="199" y="4"/>
                      <a:pt x="199" y="4"/>
                    </a:cubicBezTo>
                    <a:cubicBezTo>
                      <a:pt x="199" y="4"/>
                      <a:pt x="221" y="113"/>
                      <a:pt x="113" y="117"/>
                    </a:cubicBezTo>
                    <a:cubicBezTo>
                      <a:pt x="5" y="122"/>
                      <a:pt x="0" y="58"/>
                      <a:pt x="5" y="0"/>
                    </a:cubicBezTo>
                    <a:close/>
                  </a:path>
                </a:pathLst>
              </a:custGeom>
              <a:solidFill>
                <a:srgbClr val="ECB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28"/>
              <p:cNvSpPr>
                <a:spLocks/>
              </p:cNvSpPr>
              <p:nvPr/>
            </p:nvSpPr>
            <p:spPr bwMode="auto">
              <a:xfrm>
                <a:off x="6437123" y="1902947"/>
                <a:ext cx="130980" cy="26640"/>
              </a:xfrm>
              <a:custGeom>
                <a:avLst/>
                <a:gdLst>
                  <a:gd name="T0" fmla="*/ 3 w 84"/>
                  <a:gd name="T1" fmla="*/ 17 h 17"/>
                  <a:gd name="T2" fmla="*/ 1 w 84"/>
                  <a:gd name="T3" fmla="*/ 16 h 17"/>
                  <a:gd name="T4" fmla="*/ 2 w 84"/>
                  <a:gd name="T5" fmla="*/ 13 h 17"/>
                  <a:gd name="T6" fmla="*/ 82 w 84"/>
                  <a:gd name="T7" fmla="*/ 4 h 17"/>
                  <a:gd name="T8" fmla="*/ 84 w 84"/>
                  <a:gd name="T9" fmla="*/ 6 h 17"/>
                  <a:gd name="T10" fmla="*/ 82 w 84"/>
                  <a:gd name="T11" fmla="*/ 8 h 17"/>
                  <a:gd name="T12" fmla="*/ 4 w 84"/>
                  <a:gd name="T13" fmla="*/ 17 h 17"/>
                  <a:gd name="T14" fmla="*/ 3 w 84"/>
                  <a:gd name="T1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" h="17">
                    <a:moveTo>
                      <a:pt x="3" y="17"/>
                    </a:moveTo>
                    <a:cubicBezTo>
                      <a:pt x="2" y="17"/>
                      <a:pt x="1" y="17"/>
                      <a:pt x="1" y="16"/>
                    </a:cubicBezTo>
                    <a:cubicBezTo>
                      <a:pt x="0" y="15"/>
                      <a:pt x="1" y="14"/>
                      <a:pt x="2" y="13"/>
                    </a:cubicBezTo>
                    <a:cubicBezTo>
                      <a:pt x="2" y="13"/>
                      <a:pt x="23" y="0"/>
                      <a:pt x="82" y="4"/>
                    </a:cubicBezTo>
                    <a:cubicBezTo>
                      <a:pt x="83" y="4"/>
                      <a:pt x="84" y="5"/>
                      <a:pt x="84" y="6"/>
                    </a:cubicBezTo>
                    <a:cubicBezTo>
                      <a:pt x="84" y="7"/>
                      <a:pt x="83" y="8"/>
                      <a:pt x="82" y="8"/>
                    </a:cubicBezTo>
                    <a:cubicBezTo>
                      <a:pt x="24" y="4"/>
                      <a:pt x="4" y="17"/>
                      <a:pt x="4" y="17"/>
                    </a:cubicBezTo>
                    <a:cubicBezTo>
                      <a:pt x="3" y="17"/>
                      <a:pt x="3" y="17"/>
                      <a:pt x="3" y="17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29"/>
              <p:cNvSpPr>
                <a:spLocks/>
              </p:cNvSpPr>
              <p:nvPr/>
            </p:nvSpPr>
            <p:spPr bwMode="auto">
              <a:xfrm>
                <a:off x="6543684" y="1787507"/>
                <a:ext cx="42180" cy="34410"/>
              </a:xfrm>
              <a:custGeom>
                <a:avLst/>
                <a:gdLst>
                  <a:gd name="T0" fmla="*/ 0 w 27"/>
                  <a:gd name="T1" fmla="*/ 6 h 22"/>
                  <a:gd name="T2" fmla="*/ 13 w 27"/>
                  <a:gd name="T3" fmla="*/ 22 h 22"/>
                  <a:gd name="T4" fmla="*/ 27 w 27"/>
                  <a:gd name="T5" fmla="*/ 6 h 22"/>
                  <a:gd name="T6" fmla="*/ 26 w 27"/>
                  <a:gd name="T7" fmla="*/ 0 h 22"/>
                  <a:gd name="T8" fmla="*/ 0 w 27"/>
                  <a:gd name="T9" fmla="*/ 3 h 22"/>
                  <a:gd name="T10" fmla="*/ 0 w 27"/>
                  <a:gd name="T11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22">
                    <a:moveTo>
                      <a:pt x="0" y="6"/>
                    </a:moveTo>
                    <a:cubicBezTo>
                      <a:pt x="0" y="15"/>
                      <a:pt x="6" y="22"/>
                      <a:pt x="13" y="22"/>
                    </a:cubicBezTo>
                    <a:cubicBezTo>
                      <a:pt x="21" y="22"/>
                      <a:pt x="27" y="15"/>
                      <a:pt x="27" y="6"/>
                    </a:cubicBezTo>
                    <a:cubicBezTo>
                      <a:pt x="27" y="4"/>
                      <a:pt x="26" y="2"/>
                      <a:pt x="26" y="0"/>
                    </a:cubicBezTo>
                    <a:cubicBezTo>
                      <a:pt x="18" y="2"/>
                      <a:pt x="10" y="3"/>
                      <a:pt x="0" y="3"/>
                    </a:cubicBezTo>
                    <a:cubicBezTo>
                      <a:pt x="0" y="4"/>
                      <a:pt x="0" y="5"/>
                      <a:pt x="0" y="6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30"/>
              <p:cNvSpPr>
                <a:spLocks/>
              </p:cNvSpPr>
              <p:nvPr/>
            </p:nvSpPr>
            <p:spPr bwMode="auto">
              <a:xfrm>
                <a:off x="6376073" y="1786397"/>
                <a:ext cx="42180" cy="35520"/>
              </a:xfrm>
              <a:custGeom>
                <a:avLst/>
                <a:gdLst>
                  <a:gd name="T0" fmla="*/ 0 w 27"/>
                  <a:gd name="T1" fmla="*/ 7 h 23"/>
                  <a:gd name="T2" fmla="*/ 14 w 27"/>
                  <a:gd name="T3" fmla="*/ 23 h 23"/>
                  <a:gd name="T4" fmla="*/ 27 w 27"/>
                  <a:gd name="T5" fmla="*/ 7 h 23"/>
                  <a:gd name="T6" fmla="*/ 27 w 27"/>
                  <a:gd name="T7" fmla="*/ 4 h 23"/>
                  <a:gd name="T8" fmla="*/ 2 w 27"/>
                  <a:gd name="T9" fmla="*/ 0 h 23"/>
                  <a:gd name="T10" fmla="*/ 0 w 27"/>
                  <a:gd name="T11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23">
                    <a:moveTo>
                      <a:pt x="0" y="7"/>
                    </a:moveTo>
                    <a:cubicBezTo>
                      <a:pt x="0" y="16"/>
                      <a:pt x="6" y="23"/>
                      <a:pt x="14" y="23"/>
                    </a:cubicBezTo>
                    <a:cubicBezTo>
                      <a:pt x="21" y="23"/>
                      <a:pt x="27" y="16"/>
                      <a:pt x="27" y="7"/>
                    </a:cubicBezTo>
                    <a:cubicBezTo>
                      <a:pt x="27" y="6"/>
                      <a:pt x="27" y="5"/>
                      <a:pt x="27" y="4"/>
                    </a:cubicBezTo>
                    <a:cubicBezTo>
                      <a:pt x="18" y="3"/>
                      <a:pt x="9" y="1"/>
                      <a:pt x="2" y="0"/>
                    </a:cubicBezTo>
                    <a:cubicBezTo>
                      <a:pt x="1" y="2"/>
                      <a:pt x="0" y="4"/>
                      <a:pt x="0" y="7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31"/>
              <p:cNvSpPr>
                <a:spLocks/>
              </p:cNvSpPr>
              <p:nvPr/>
            </p:nvSpPr>
            <p:spPr bwMode="auto">
              <a:xfrm>
                <a:off x="6453773" y="1855217"/>
                <a:ext cx="54390" cy="34410"/>
              </a:xfrm>
              <a:custGeom>
                <a:avLst/>
                <a:gdLst>
                  <a:gd name="T0" fmla="*/ 35 w 35"/>
                  <a:gd name="T1" fmla="*/ 14 h 22"/>
                  <a:gd name="T2" fmla="*/ 27 w 35"/>
                  <a:gd name="T3" fmla="*/ 22 h 22"/>
                  <a:gd name="T4" fmla="*/ 8 w 35"/>
                  <a:gd name="T5" fmla="*/ 22 h 22"/>
                  <a:gd name="T6" fmla="*/ 0 w 35"/>
                  <a:gd name="T7" fmla="*/ 14 h 22"/>
                  <a:gd name="T8" fmla="*/ 0 w 35"/>
                  <a:gd name="T9" fmla="*/ 8 h 22"/>
                  <a:gd name="T10" fmla="*/ 8 w 35"/>
                  <a:gd name="T11" fmla="*/ 0 h 22"/>
                  <a:gd name="T12" fmla="*/ 27 w 35"/>
                  <a:gd name="T13" fmla="*/ 0 h 22"/>
                  <a:gd name="T14" fmla="*/ 35 w 35"/>
                  <a:gd name="T15" fmla="*/ 8 h 22"/>
                  <a:gd name="T16" fmla="*/ 35 w 35"/>
                  <a:gd name="T17" fmla="*/ 1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2">
                    <a:moveTo>
                      <a:pt x="35" y="14"/>
                    </a:moveTo>
                    <a:cubicBezTo>
                      <a:pt x="35" y="18"/>
                      <a:pt x="31" y="22"/>
                      <a:pt x="27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4" y="22"/>
                      <a:pt x="0" y="18"/>
                      <a:pt x="0" y="14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31" y="0"/>
                      <a:pt x="35" y="3"/>
                      <a:pt x="35" y="8"/>
                    </a:cubicBezTo>
                    <a:lnTo>
                      <a:pt x="35" y="14"/>
                    </a:lnTo>
                    <a:close/>
                  </a:path>
                </a:pathLst>
              </a:custGeom>
              <a:solidFill>
                <a:srgbClr val="DDAE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32"/>
              <p:cNvSpPr>
                <a:spLocks/>
              </p:cNvSpPr>
              <p:nvPr/>
            </p:nvSpPr>
            <p:spPr bwMode="auto">
              <a:xfrm>
                <a:off x="6367193" y="1988418"/>
                <a:ext cx="247531" cy="314131"/>
              </a:xfrm>
              <a:custGeom>
                <a:avLst/>
                <a:gdLst>
                  <a:gd name="T0" fmla="*/ 158 w 159"/>
                  <a:gd name="T1" fmla="*/ 3 h 201"/>
                  <a:gd name="T2" fmla="*/ 129 w 159"/>
                  <a:gd name="T3" fmla="*/ 0 h 201"/>
                  <a:gd name="T4" fmla="*/ 129 w 159"/>
                  <a:gd name="T5" fmla="*/ 32 h 201"/>
                  <a:gd name="T6" fmla="*/ 106 w 159"/>
                  <a:gd name="T7" fmla="*/ 54 h 201"/>
                  <a:gd name="T8" fmla="*/ 49 w 159"/>
                  <a:gd name="T9" fmla="*/ 54 h 201"/>
                  <a:gd name="T10" fmla="*/ 26 w 159"/>
                  <a:gd name="T11" fmla="*/ 32 h 201"/>
                  <a:gd name="T12" fmla="*/ 26 w 159"/>
                  <a:gd name="T13" fmla="*/ 1 h 201"/>
                  <a:gd name="T14" fmla="*/ 0 w 159"/>
                  <a:gd name="T15" fmla="*/ 4 h 201"/>
                  <a:gd name="T16" fmla="*/ 1 w 159"/>
                  <a:gd name="T17" fmla="*/ 201 h 201"/>
                  <a:gd name="T18" fmla="*/ 159 w 159"/>
                  <a:gd name="T19" fmla="*/ 201 h 201"/>
                  <a:gd name="T20" fmla="*/ 158 w 159"/>
                  <a:gd name="T21" fmla="*/ 3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9" h="201">
                    <a:moveTo>
                      <a:pt x="158" y="3"/>
                    </a:moveTo>
                    <a:cubicBezTo>
                      <a:pt x="129" y="0"/>
                      <a:pt x="129" y="0"/>
                      <a:pt x="129" y="0"/>
                    </a:cubicBezTo>
                    <a:cubicBezTo>
                      <a:pt x="129" y="32"/>
                      <a:pt x="129" y="32"/>
                      <a:pt x="129" y="32"/>
                    </a:cubicBezTo>
                    <a:cubicBezTo>
                      <a:pt x="129" y="44"/>
                      <a:pt x="118" y="54"/>
                      <a:pt x="106" y="54"/>
                    </a:cubicBezTo>
                    <a:cubicBezTo>
                      <a:pt x="49" y="54"/>
                      <a:pt x="49" y="54"/>
                      <a:pt x="49" y="54"/>
                    </a:cubicBezTo>
                    <a:cubicBezTo>
                      <a:pt x="36" y="54"/>
                      <a:pt x="26" y="44"/>
                      <a:pt x="26" y="32"/>
                    </a:cubicBezTo>
                    <a:cubicBezTo>
                      <a:pt x="26" y="1"/>
                      <a:pt x="26" y="1"/>
                      <a:pt x="26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201"/>
                      <a:pt x="1" y="201"/>
                      <a:pt x="1" y="201"/>
                    </a:cubicBezTo>
                    <a:cubicBezTo>
                      <a:pt x="159" y="201"/>
                      <a:pt x="159" y="201"/>
                      <a:pt x="159" y="201"/>
                    </a:cubicBezTo>
                    <a:lnTo>
                      <a:pt x="158" y="3"/>
                    </a:lnTo>
                    <a:close/>
                  </a:path>
                </a:pathLst>
              </a:custGeom>
              <a:solidFill>
                <a:srgbClr val="BECD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33"/>
              <p:cNvSpPr>
                <a:spLocks/>
              </p:cNvSpPr>
              <p:nvPr/>
            </p:nvSpPr>
            <p:spPr bwMode="auto">
              <a:xfrm>
                <a:off x="6762354" y="1947348"/>
                <a:ext cx="29970" cy="81030"/>
              </a:xfrm>
              <a:custGeom>
                <a:avLst/>
                <a:gdLst>
                  <a:gd name="T0" fmla="*/ 2 w 19"/>
                  <a:gd name="T1" fmla="*/ 52 h 52"/>
                  <a:gd name="T2" fmla="*/ 0 w 19"/>
                  <a:gd name="T3" fmla="*/ 12 h 52"/>
                  <a:gd name="T4" fmla="*/ 10 w 19"/>
                  <a:gd name="T5" fmla="*/ 3 h 52"/>
                  <a:gd name="T6" fmla="*/ 17 w 19"/>
                  <a:gd name="T7" fmla="*/ 31 h 52"/>
                  <a:gd name="T8" fmla="*/ 2 w 19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52">
                    <a:moveTo>
                      <a:pt x="2" y="52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1" y="0"/>
                      <a:pt x="10" y="3"/>
                    </a:cubicBezTo>
                    <a:cubicBezTo>
                      <a:pt x="19" y="6"/>
                      <a:pt x="17" y="31"/>
                      <a:pt x="17" y="31"/>
                    </a:cubicBezTo>
                    <a:lnTo>
                      <a:pt x="2" y="52"/>
                    </a:lnTo>
                    <a:close/>
                  </a:path>
                </a:pathLst>
              </a:custGeom>
              <a:solidFill>
                <a:srgbClr val="ECBD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1" name="矩形 290"/>
            <p:cNvSpPr/>
            <p:nvPr/>
          </p:nvSpPr>
          <p:spPr>
            <a:xfrm>
              <a:off x="6588927" y="2957505"/>
              <a:ext cx="647102" cy="13216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10" name="组合 309"/>
          <p:cNvGrpSpPr/>
          <p:nvPr/>
        </p:nvGrpSpPr>
        <p:grpSpPr>
          <a:xfrm>
            <a:off x="8042959" y="5441511"/>
            <a:ext cx="647102" cy="2744222"/>
            <a:chOff x="7765432" y="1534982"/>
            <a:chExt cx="647102" cy="2744222"/>
          </a:xfrm>
        </p:grpSpPr>
        <p:grpSp>
          <p:nvGrpSpPr>
            <p:cNvPr id="311" name="组合 310"/>
            <p:cNvGrpSpPr/>
            <p:nvPr/>
          </p:nvGrpSpPr>
          <p:grpSpPr>
            <a:xfrm>
              <a:off x="7835348" y="1534982"/>
              <a:ext cx="507271" cy="1408594"/>
              <a:chOff x="7047070" y="3910943"/>
              <a:chExt cx="507271" cy="1408594"/>
            </a:xfrm>
          </p:grpSpPr>
          <p:sp>
            <p:nvSpPr>
              <p:cNvPr id="313" name="Freeform 28"/>
              <p:cNvSpPr>
                <a:spLocks/>
              </p:cNvSpPr>
              <p:nvPr/>
            </p:nvSpPr>
            <p:spPr bwMode="auto">
              <a:xfrm>
                <a:off x="7363421" y="5252937"/>
                <a:ext cx="183151" cy="66600"/>
              </a:xfrm>
              <a:custGeom>
                <a:avLst/>
                <a:gdLst>
                  <a:gd name="T0" fmla="*/ 55 w 118"/>
                  <a:gd name="T1" fmla="*/ 4 h 43"/>
                  <a:gd name="T2" fmla="*/ 64 w 118"/>
                  <a:gd name="T3" fmla="*/ 10 h 43"/>
                  <a:gd name="T4" fmla="*/ 110 w 118"/>
                  <a:gd name="T5" fmla="*/ 17 h 43"/>
                  <a:gd name="T6" fmla="*/ 100 w 118"/>
                  <a:gd name="T7" fmla="*/ 41 h 43"/>
                  <a:gd name="T8" fmla="*/ 9 w 118"/>
                  <a:gd name="T9" fmla="*/ 36 h 43"/>
                  <a:gd name="T10" fmla="*/ 4 w 118"/>
                  <a:gd name="T11" fmla="*/ 10 h 43"/>
                  <a:gd name="T12" fmla="*/ 13 w 118"/>
                  <a:gd name="T13" fmla="*/ 0 h 43"/>
                  <a:gd name="T14" fmla="*/ 55 w 118"/>
                  <a:gd name="T15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8" h="43">
                    <a:moveTo>
                      <a:pt x="55" y="4"/>
                    </a:moveTo>
                    <a:cubicBezTo>
                      <a:pt x="64" y="10"/>
                      <a:pt x="64" y="10"/>
                      <a:pt x="64" y="10"/>
                    </a:cubicBezTo>
                    <a:cubicBezTo>
                      <a:pt x="64" y="10"/>
                      <a:pt x="103" y="6"/>
                      <a:pt x="110" y="17"/>
                    </a:cubicBezTo>
                    <a:cubicBezTo>
                      <a:pt x="118" y="28"/>
                      <a:pt x="111" y="40"/>
                      <a:pt x="100" y="41"/>
                    </a:cubicBezTo>
                    <a:cubicBezTo>
                      <a:pt x="89" y="43"/>
                      <a:pt x="19" y="41"/>
                      <a:pt x="9" y="36"/>
                    </a:cubicBezTo>
                    <a:cubicBezTo>
                      <a:pt x="0" y="32"/>
                      <a:pt x="4" y="10"/>
                      <a:pt x="4" y="10"/>
                    </a:cubicBezTo>
                    <a:cubicBezTo>
                      <a:pt x="13" y="0"/>
                      <a:pt x="13" y="0"/>
                      <a:pt x="13" y="0"/>
                    </a:cubicBezTo>
                    <a:lnTo>
                      <a:pt x="55" y="4"/>
                    </a:lnTo>
                    <a:close/>
                  </a:path>
                </a:pathLst>
              </a:custGeom>
              <a:solidFill>
                <a:srgbClr val="605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29"/>
              <p:cNvSpPr>
                <a:spLocks/>
              </p:cNvSpPr>
              <p:nvPr/>
            </p:nvSpPr>
            <p:spPr bwMode="auto">
              <a:xfrm>
                <a:off x="7092580" y="5252937"/>
                <a:ext cx="183151" cy="66600"/>
              </a:xfrm>
              <a:custGeom>
                <a:avLst/>
                <a:gdLst>
                  <a:gd name="T0" fmla="*/ 64 w 118"/>
                  <a:gd name="T1" fmla="*/ 4 h 43"/>
                  <a:gd name="T2" fmla="*/ 55 w 118"/>
                  <a:gd name="T3" fmla="*/ 10 h 43"/>
                  <a:gd name="T4" fmla="*/ 8 w 118"/>
                  <a:gd name="T5" fmla="*/ 17 h 43"/>
                  <a:gd name="T6" fmla="*/ 19 w 118"/>
                  <a:gd name="T7" fmla="*/ 41 h 43"/>
                  <a:gd name="T8" fmla="*/ 109 w 118"/>
                  <a:gd name="T9" fmla="*/ 36 h 43"/>
                  <a:gd name="T10" fmla="*/ 115 w 118"/>
                  <a:gd name="T11" fmla="*/ 10 h 43"/>
                  <a:gd name="T12" fmla="*/ 105 w 118"/>
                  <a:gd name="T13" fmla="*/ 0 h 43"/>
                  <a:gd name="T14" fmla="*/ 64 w 118"/>
                  <a:gd name="T15" fmla="*/ 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8" h="43">
                    <a:moveTo>
                      <a:pt x="64" y="4"/>
                    </a:moveTo>
                    <a:cubicBezTo>
                      <a:pt x="55" y="10"/>
                      <a:pt x="55" y="10"/>
                      <a:pt x="55" y="10"/>
                    </a:cubicBezTo>
                    <a:cubicBezTo>
                      <a:pt x="55" y="10"/>
                      <a:pt x="16" y="6"/>
                      <a:pt x="8" y="17"/>
                    </a:cubicBezTo>
                    <a:cubicBezTo>
                      <a:pt x="0" y="28"/>
                      <a:pt x="7" y="40"/>
                      <a:pt x="19" y="41"/>
                    </a:cubicBezTo>
                    <a:cubicBezTo>
                      <a:pt x="30" y="43"/>
                      <a:pt x="100" y="41"/>
                      <a:pt x="109" y="36"/>
                    </a:cubicBezTo>
                    <a:cubicBezTo>
                      <a:pt x="118" y="32"/>
                      <a:pt x="115" y="10"/>
                      <a:pt x="115" y="10"/>
                    </a:cubicBezTo>
                    <a:cubicBezTo>
                      <a:pt x="105" y="0"/>
                      <a:pt x="105" y="0"/>
                      <a:pt x="105" y="0"/>
                    </a:cubicBezTo>
                    <a:lnTo>
                      <a:pt x="64" y="4"/>
                    </a:lnTo>
                    <a:close/>
                  </a:path>
                </a:pathLst>
              </a:custGeom>
              <a:solidFill>
                <a:srgbClr val="605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0"/>
              <p:cNvSpPr>
                <a:spLocks/>
              </p:cNvSpPr>
              <p:nvPr/>
            </p:nvSpPr>
            <p:spPr bwMode="auto">
              <a:xfrm>
                <a:off x="7160290" y="4732345"/>
                <a:ext cx="318571" cy="536131"/>
              </a:xfrm>
              <a:custGeom>
                <a:avLst/>
                <a:gdLst>
                  <a:gd name="T0" fmla="*/ 23 w 287"/>
                  <a:gd name="T1" fmla="*/ 0 h 483"/>
                  <a:gd name="T2" fmla="*/ 7 w 287"/>
                  <a:gd name="T3" fmla="*/ 14 h 483"/>
                  <a:gd name="T4" fmla="*/ 0 w 287"/>
                  <a:gd name="T5" fmla="*/ 483 h 483"/>
                  <a:gd name="T6" fmla="*/ 101 w 287"/>
                  <a:gd name="T7" fmla="*/ 483 h 483"/>
                  <a:gd name="T8" fmla="*/ 130 w 287"/>
                  <a:gd name="T9" fmla="*/ 132 h 483"/>
                  <a:gd name="T10" fmla="*/ 145 w 287"/>
                  <a:gd name="T11" fmla="*/ 132 h 483"/>
                  <a:gd name="T12" fmla="*/ 187 w 287"/>
                  <a:gd name="T13" fmla="*/ 483 h 483"/>
                  <a:gd name="T14" fmla="*/ 287 w 287"/>
                  <a:gd name="T15" fmla="*/ 483 h 483"/>
                  <a:gd name="T16" fmla="*/ 260 w 287"/>
                  <a:gd name="T17" fmla="*/ 14 h 483"/>
                  <a:gd name="T18" fmla="*/ 242 w 287"/>
                  <a:gd name="T19" fmla="*/ 0 h 483"/>
                  <a:gd name="T20" fmla="*/ 23 w 287"/>
                  <a:gd name="T21" fmla="*/ 0 h 4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7" h="483">
                    <a:moveTo>
                      <a:pt x="23" y="0"/>
                    </a:moveTo>
                    <a:lnTo>
                      <a:pt x="7" y="14"/>
                    </a:lnTo>
                    <a:lnTo>
                      <a:pt x="0" y="483"/>
                    </a:lnTo>
                    <a:lnTo>
                      <a:pt x="101" y="483"/>
                    </a:lnTo>
                    <a:lnTo>
                      <a:pt x="130" y="132"/>
                    </a:lnTo>
                    <a:lnTo>
                      <a:pt x="145" y="132"/>
                    </a:lnTo>
                    <a:lnTo>
                      <a:pt x="187" y="483"/>
                    </a:lnTo>
                    <a:lnTo>
                      <a:pt x="287" y="483"/>
                    </a:lnTo>
                    <a:lnTo>
                      <a:pt x="260" y="14"/>
                    </a:lnTo>
                    <a:lnTo>
                      <a:pt x="242" y="0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AD997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31"/>
              <p:cNvSpPr>
                <a:spLocks/>
              </p:cNvSpPr>
              <p:nvPr/>
            </p:nvSpPr>
            <p:spPr bwMode="auto">
              <a:xfrm>
                <a:off x="7444451" y="4615795"/>
                <a:ext cx="109890" cy="196471"/>
              </a:xfrm>
              <a:custGeom>
                <a:avLst/>
                <a:gdLst>
                  <a:gd name="T0" fmla="*/ 45 w 71"/>
                  <a:gd name="T1" fmla="*/ 126 h 126"/>
                  <a:gd name="T2" fmla="*/ 22 w 71"/>
                  <a:gd name="T3" fmla="*/ 108 h 126"/>
                  <a:gd name="T4" fmla="*/ 3 w 71"/>
                  <a:gd name="T5" fmla="*/ 32 h 126"/>
                  <a:gd name="T6" fmla="*/ 21 w 71"/>
                  <a:gd name="T7" fmla="*/ 3 h 126"/>
                  <a:gd name="T8" fmla="*/ 50 w 71"/>
                  <a:gd name="T9" fmla="*/ 21 h 126"/>
                  <a:gd name="T10" fmla="*/ 68 w 71"/>
                  <a:gd name="T11" fmla="*/ 96 h 126"/>
                  <a:gd name="T12" fmla="*/ 51 w 71"/>
                  <a:gd name="T13" fmla="*/ 125 h 126"/>
                  <a:gd name="T14" fmla="*/ 45 w 71"/>
                  <a:gd name="T15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126">
                    <a:moveTo>
                      <a:pt x="45" y="126"/>
                    </a:moveTo>
                    <a:cubicBezTo>
                      <a:pt x="34" y="126"/>
                      <a:pt x="24" y="119"/>
                      <a:pt x="22" y="108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0" y="20"/>
                      <a:pt x="8" y="7"/>
                      <a:pt x="21" y="3"/>
                    </a:cubicBezTo>
                    <a:cubicBezTo>
                      <a:pt x="34" y="0"/>
                      <a:pt x="47" y="8"/>
                      <a:pt x="50" y="21"/>
                    </a:cubicBezTo>
                    <a:cubicBezTo>
                      <a:pt x="68" y="96"/>
                      <a:pt x="68" y="96"/>
                      <a:pt x="68" y="96"/>
                    </a:cubicBezTo>
                    <a:cubicBezTo>
                      <a:pt x="71" y="109"/>
                      <a:pt x="64" y="122"/>
                      <a:pt x="51" y="125"/>
                    </a:cubicBezTo>
                    <a:cubicBezTo>
                      <a:pt x="49" y="126"/>
                      <a:pt x="47" y="126"/>
                      <a:pt x="45" y="126"/>
                    </a:cubicBez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32"/>
              <p:cNvSpPr>
                <a:spLocks/>
              </p:cNvSpPr>
              <p:nvPr/>
            </p:nvSpPr>
            <p:spPr bwMode="auto">
              <a:xfrm>
                <a:off x="7047070" y="4615795"/>
                <a:ext cx="113220" cy="196471"/>
              </a:xfrm>
              <a:custGeom>
                <a:avLst/>
                <a:gdLst>
                  <a:gd name="T0" fmla="*/ 27 w 73"/>
                  <a:gd name="T1" fmla="*/ 126 h 126"/>
                  <a:gd name="T2" fmla="*/ 21 w 73"/>
                  <a:gd name="T3" fmla="*/ 125 h 126"/>
                  <a:gd name="T4" fmla="*/ 4 w 73"/>
                  <a:gd name="T5" fmla="*/ 96 h 126"/>
                  <a:gd name="T6" fmla="*/ 23 w 73"/>
                  <a:gd name="T7" fmla="*/ 21 h 126"/>
                  <a:gd name="T8" fmla="*/ 52 w 73"/>
                  <a:gd name="T9" fmla="*/ 4 h 126"/>
                  <a:gd name="T10" fmla="*/ 70 w 73"/>
                  <a:gd name="T11" fmla="*/ 33 h 126"/>
                  <a:gd name="T12" fmla="*/ 50 w 73"/>
                  <a:gd name="T13" fmla="*/ 108 h 126"/>
                  <a:gd name="T14" fmla="*/ 27 w 73"/>
                  <a:gd name="T15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126">
                    <a:moveTo>
                      <a:pt x="27" y="126"/>
                    </a:moveTo>
                    <a:cubicBezTo>
                      <a:pt x="25" y="126"/>
                      <a:pt x="23" y="126"/>
                      <a:pt x="21" y="125"/>
                    </a:cubicBezTo>
                    <a:cubicBezTo>
                      <a:pt x="8" y="122"/>
                      <a:pt x="0" y="109"/>
                      <a:pt x="4" y="96"/>
                    </a:cubicBezTo>
                    <a:cubicBezTo>
                      <a:pt x="23" y="21"/>
                      <a:pt x="23" y="21"/>
                      <a:pt x="23" y="21"/>
                    </a:cubicBezTo>
                    <a:cubicBezTo>
                      <a:pt x="26" y="8"/>
                      <a:pt x="40" y="0"/>
                      <a:pt x="52" y="4"/>
                    </a:cubicBezTo>
                    <a:cubicBezTo>
                      <a:pt x="65" y="7"/>
                      <a:pt x="73" y="20"/>
                      <a:pt x="70" y="33"/>
                    </a:cubicBezTo>
                    <a:cubicBezTo>
                      <a:pt x="50" y="108"/>
                      <a:pt x="50" y="108"/>
                      <a:pt x="50" y="108"/>
                    </a:cubicBezTo>
                    <a:cubicBezTo>
                      <a:pt x="47" y="119"/>
                      <a:pt x="37" y="126"/>
                      <a:pt x="27" y="126"/>
                    </a:cubicBez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33"/>
              <p:cNvSpPr>
                <a:spLocks/>
              </p:cNvSpPr>
              <p:nvPr/>
            </p:nvSpPr>
            <p:spPr bwMode="auto">
              <a:xfrm>
                <a:off x="7376741" y="4384914"/>
                <a:ext cx="167610" cy="325231"/>
              </a:xfrm>
              <a:custGeom>
                <a:avLst/>
                <a:gdLst>
                  <a:gd name="T0" fmla="*/ 0 w 107"/>
                  <a:gd name="T1" fmla="*/ 22 h 209"/>
                  <a:gd name="T2" fmla="*/ 57 w 107"/>
                  <a:gd name="T3" fmla="*/ 28 h 209"/>
                  <a:gd name="T4" fmla="*/ 107 w 107"/>
                  <a:gd name="T5" fmla="*/ 196 h 209"/>
                  <a:gd name="T6" fmla="*/ 51 w 107"/>
                  <a:gd name="T7" fmla="*/ 209 h 209"/>
                  <a:gd name="T8" fmla="*/ 0 w 107"/>
                  <a:gd name="T9" fmla="*/ 22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209">
                    <a:moveTo>
                      <a:pt x="0" y="22"/>
                    </a:moveTo>
                    <a:cubicBezTo>
                      <a:pt x="0" y="22"/>
                      <a:pt x="44" y="0"/>
                      <a:pt x="57" y="28"/>
                    </a:cubicBezTo>
                    <a:cubicBezTo>
                      <a:pt x="66" y="47"/>
                      <a:pt x="107" y="196"/>
                      <a:pt x="107" y="196"/>
                    </a:cubicBezTo>
                    <a:cubicBezTo>
                      <a:pt x="51" y="209"/>
                      <a:pt x="51" y="209"/>
                      <a:pt x="51" y="209"/>
                    </a:cubicBez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DDDA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34"/>
              <p:cNvSpPr>
                <a:spLocks/>
              </p:cNvSpPr>
              <p:nvPr/>
            </p:nvSpPr>
            <p:spPr bwMode="auto">
              <a:xfrm>
                <a:off x="7061500" y="4386024"/>
                <a:ext cx="167610" cy="326341"/>
              </a:xfrm>
              <a:custGeom>
                <a:avLst/>
                <a:gdLst>
                  <a:gd name="T0" fmla="*/ 108 w 108"/>
                  <a:gd name="T1" fmla="*/ 22 h 209"/>
                  <a:gd name="T2" fmla="*/ 51 w 108"/>
                  <a:gd name="T3" fmla="*/ 28 h 209"/>
                  <a:gd name="T4" fmla="*/ 0 w 108"/>
                  <a:gd name="T5" fmla="*/ 196 h 209"/>
                  <a:gd name="T6" fmla="*/ 57 w 108"/>
                  <a:gd name="T7" fmla="*/ 209 h 209"/>
                  <a:gd name="T8" fmla="*/ 108 w 108"/>
                  <a:gd name="T9" fmla="*/ 22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209">
                    <a:moveTo>
                      <a:pt x="108" y="22"/>
                    </a:moveTo>
                    <a:cubicBezTo>
                      <a:pt x="108" y="22"/>
                      <a:pt x="63" y="0"/>
                      <a:pt x="51" y="28"/>
                    </a:cubicBezTo>
                    <a:cubicBezTo>
                      <a:pt x="42" y="47"/>
                      <a:pt x="0" y="196"/>
                      <a:pt x="0" y="196"/>
                    </a:cubicBezTo>
                    <a:cubicBezTo>
                      <a:pt x="57" y="209"/>
                      <a:pt x="57" y="209"/>
                      <a:pt x="57" y="209"/>
                    </a:cubicBezTo>
                    <a:lnTo>
                      <a:pt x="108" y="22"/>
                    </a:lnTo>
                    <a:close/>
                  </a:path>
                </a:pathLst>
              </a:custGeom>
              <a:solidFill>
                <a:srgbClr val="DDDA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35"/>
              <p:cNvSpPr>
                <a:spLocks/>
              </p:cNvSpPr>
              <p:nvPr/>
            </p:nvSpPr>
            <p:spPr bwMode="auto">
              <a:xfrm>
                <a:off x="7166950" y="4409334"/>
                <a:ext cx="281941" cy="338551"/>
              </a:xfrm>
              <a:custGeom>
                <a:avLst/>
                <a:gdLst>
                  <a:gd name="T0" fmla="*/ 1 w 181"/>
                  <a:gd name="T1" fmla="*/ 217 h 217"/>
                  <a:gd name="T2" fmla="*/ 181 w 181"/>
                  <a:gd name="T3" fmla="*/ 217 h 217"/>
                  <a:gd name="T4" fmla="*/ 180 w 181"/>
                  <a:gd name="T5" fmla="*/ 45 h 217"/>
                  <a:gd name="T6" fmla="*/ 119 w 181"/>
                  <a:gd name="T7" fmla="*/ 2 h 217"/>
                  <a:gd name="T8" fmla="*/ 86 w 181"/>
                  <a:gd name="T9" fmla="*/ 0 h 217"/>
                  <a:gd name="T10" fmla="*/ 53 w 181"/>
                  <a:gd name="T11" fmla="*/ 4 h 217"/>
                  <a:gd name="T12" fmla="*/ 0 w 181"/>
                  <a:gd name="T13" fmla="*/ 47 h 217"/>
                  <a:gd name="T14" fmla="*/ 1 w 181"/>
                  <a:gd name="T15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1" h="217">
                    <a:moveTo>
                      <a:pt x="1" y="217"/>
                    </a:moveTo>
                    <a:cubicBezTo>
                      <a:pt x="181" y="217"/>
                      <a:pt x="181" y="217"/>
                      <a:pt x="181" y="217"/>
                    </a:cubicBezTo>
                    <a:cubicBezTo>
                      <a:pt x="181" y="217"/>
                      <a:pt x="181" y="68"/>
                      <a:pt x="180" y="45"/>
                    </a:cubicBezTo>
                    <a:cubicBezTo>
                      <a:pt x="178" y="28"/>
                      <a:pt x="158" y="9"/>
                      <a:pt x="119" y="2"/>
                    </a:cubicBezTo>
                    <a:cubicBezTo>
                      <a:pt x="109" y="1"/>
                      <a:pt x="98" y="0"/>
                      <a:pt x="86" y="0"/>
                    </a:cubicBezTo>
                    <a:cubicBezTo>
                      <a:pt x="74" y="1"/>
                      <a:pt x="63" y="2"/>
                      <a:pt x="53" y="4"/>
                    </a:cubicBezTo>
                    <a:cubicBezTo>
                      <a:pt x="15" y="11"/>
                      <a:pt x="0" y="30"/>
                      <a:pt x="0" y="47"/>
                    </a:cubicBezTo>
                    <a:cubicBezTo>
                      <a:pt x="0" y="67"/>
                      <a:pt x="1" y="217"/>
                      <a:pt x="1" y="217"/>
                    </a:cubicBezTo>
                    <a:close/>
                  </a:path>
                </a:pathLst>
              </a:custGeom>
              <a:solidFill>
                <a:srgbClr val="DDDA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36"/>
              <p:cNvSpPr>
                <a:spLocks/>
              </p:cNvSpPr>
              <p:nvPr/>
            </p:nvSpPr>
            <p:spPr bwMode="auto">
              <a:xfrm>
                <a:off x="7271291" y="4366044"/>
                <a:ext cx="61050" cy="85470"/>
              </a:xfrm>
              <a:custGeom>
                <a:avLst/>
                <a:gdLst>
                  <a:gd name="T0" fmla="*/ 39 w 39"/>
                  <a:gd name="T1" fmla="*/ 0 h 55"/>
                  <a:gd name="T2" fmla="*/ 0 w 39"/>
                  <a:gd name="T3" fmla="*/ 0 h 55"/>
                  <a:gd name="T4" fmla="*/ 1 w 39"/>
                  <a:gd name="T5" fmla="*/ 38 h 55"/>
                  <a:gd name="T6" fmla="*/ 19 w 39"/>
                  <a:gd name="T7" fmla="*/ 55 h 55"/>
                  <a:gd name="T8" fmla="*/ 38 w 39"/>
                  <a:gd name="T9" fmla="*/ 38 h 55"/>
                  <a:gd name="T10" fmla="*/ 39 w 39"/>
                  <a:gd name="T1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55">
                    <a:moveTo>
                      <a:pt x="3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38"/>
                      <a:pt x="1" y="38"/>
                      <a:pt x="1" y="38"/>
                    </a:cubicBezTo>
                    <a:cubicBezTo>
                      <a:pt x="2" y="48"/>
                      <a:pt x="10" y="55"/>
                      <a:pt x="19" y="55"/>
                    </a:cubicBezTo>
                    <a:cubicBezTo>
                      <a:pt x="29" y="55"/>
                      <a:pt x="37" y="48"/>
                      <a:pt x="38" y="38"/>
                    </a:cubicBez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37"/>
              <p:cNvSpPr>
                <a:spLocks/>
              </p:cNvSpPr>
              <p:nvPr/>
            </p:nvSpPr>
            <p:spPr bwMode="auto">
              <a:xfrm>
                <a:off x="7271291" y="4366044"/>
                <a:ext cx="61050" cy="41070"/>
              </a:xfrm>
              <a:custGeom>
                <a:avLst/>
                <a:gdLst>
                  <a:gd name="T0" fmla="*/ 38 w 39"/>
                  <a:gd name="T1" fmla="*/ 21 h 26"/>
                  <a:gd name="T2" fmla="*/ 39 w 39"/>
                  <a:gd name="T3" fmla="*/ 0 h 26"/>
                  <a:gd name="T4" fmla="*/ 0 w 39"/>
                  <a:gd name="T5" fmla="*/ 0 h 26"/>
                  <a:gd name="T6" fmla="*/ 0 w 39"/>
                  <a:gd name="T7" fmla="*/ 23 h 26"/>
                  <a:gd name="T8" fmla="*/ 38 w 39"/>
                  <a:gd name="T9" fmla="*/ 2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6">
                    <a:moveTo>
                      <a:pt x="38" y="21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8" y="26"/>
                      <a:pt x="26" y="24"/>
                      <a:pt x="38" y="21"/>
                    </a:cubicBezTo>
                    <a:close/>
                  </a:path>
                </a:pathLst>
              </a:custGeom>
              <a:solidFill>
                <a:srgbClr val="E4B4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38"/>
              <p:cNvSpPr>
                <a:spLocks/>
              </p:cNvSpPr>
              <p:nvPr/>
            </p:nvSpPr>
            <p:spPr bwMode="auto">
              <a:xfrm>
                <a:off x="7082590" y="3910943"/>
                <a:ext cx="458431" cy="345211"/>
              </a:xfrm>
              <a:custGeom>
                <a:avLst/>
                <a:gdLst>
                  <a:gd name="T0" fmla="*/ 26 w 294"/>
                  <a:gd name="T1" fmla="*/ 216 h 221"/>
                  <a:gd name="T2" fmla="*/ 258 w 294"/>
                  <a:gd name="T3" fmla="*/ 221 h 221"/>
                  <a:gd name="T4" fmla="*/ 278 w 294"/>
                  <a:gd name="T5" fmla="*/ 167 h 221"/>
                  <a:gd name="T6" fmla="*/ 268 w 294"/>
                  <a:gd name="T7" fmla="*/ 125 h 221"/>
                  <a:gd name="T8" fmla="*/ 292 w 294"/>
                  <a:gd name="T9" fmla="*/ 74 h 221"/>
                  <a:gd name="T10" fmla="*/ 146 w 294"/>
                  <a:gd name="T11" fmla="*/ 7 h 221"/>
                  <a:gd name="T12" fmla="*/ 1 w 294"/>
                  <a:gd name="T13" fmla="*/ 69 h 221"/>
                  <a:gd name="T14" fmla="*/ 21 w 294"/>
                  <a:gd name="T15" fmla="*/ 117 h 221"/>
                  <a:gd name="T16" fmla="*/ 4 w 294"/>
                  <a:gd name="T17" fmla="*/ 135 h 221"/>
                  <a:gd name="T18" fmla="*/ 26 w 294"/>
                  <a:gd name="T19" fmla="*/ 216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4" h="221">
                    <a:moveTo>
                      <a:pt x="26" y="216"/>
                    </a:moveTo>
                    <a:cubicBezTo>
                      <a:pt x="258" y="221"/>
                      <a:pt x="258" y="221"/>
                      <a:pt x="258" y="221"/>
                    </a:cubicBezTo>
                    <a:cubicBezTo>
                      <a:pt x="278" y="167"/>
                      <a:pt x="278" y="167"/>
                      <a:pt x="278" y="167"/>
                    </a:cubicBezTo>
                    <a:cubicBezTo>
                      <a:pt x="278" y="167"/>
                      <a:pt x="289" y="136"/>
                      <a:pt x="268" y="125"/>
                    </a:cubicBezTo>
                    <a:cubicBezTo>
                      <a:pt x="268" y="125"/>
                      <a:pt x="294" y="110"/>
                      <a:pt x="292" y="74"/>
                    </a:cubicBezTo>
                    <a:cubicBezTo>
                      <a:pt x="291" y="38"/>
                      <a:pt x="257" y="14"/>
                      <a:pt x="146" y="7"/>
                    </a:cubicBezTo>
                    <a:cubicBezTo>
                      <a:pt x="35" y="0"/>
                      <a:pt x="2" y="39"/>
                      <a:pt x="1" y="69"/>
                    </a:cubicBezTo>
                    <a:cubicBezTo>
                      <a:pt x="0" y="99"/>
                      <a:pt x="21" y="117"/>
                      <a:pt x="21" y="117"/>
                    </a:cubicBezTo>
                    <a:cubicBezTo>
                      <a:pt x="21" y="117"/>
                      <a:pt x="7" y="118"/>
                      <a:pt x="4" y="135"/>
                    </a:cubicBezTo>
                    <a:cubicBezTo>
                      <a:pt x="2" y="153"/>
                      <a:pt x="26" y="216"/>
                      <a:pt x="26" y="216"/>
                    </a:cubicBez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39"/>
              <p:cNvSpPr>
                <a:spLocks/>
              </p:cNvSpPr>
              <p:nvPr/>
            </p:nvSpPr>
            <p:spPr bwMode="auto">
              <a:xfrm>
                <a:off x="7142530" y="4111853"/>
                <a:ext cx="321901" cy="287491"/>
              </a:xfrm>
              <a:custGeom>
                <a:avLst/>
                <a:gdLst>
                  <a:gd name="T0" fmla="*/ 0 w 290"/>
                  <a:gd name="T1" fmla="*/ 0 h 259"/>
                  <a:gd name="T2" fmla="*/ 19 w 290"/>
                  <a:gd name="T3" fmla="*/ 259 h 259"/>
                  <a:gd name="T4" fmla="*/ 276 w 290"/>
                  <a:gd name="T5" fmla="*/ 259 h 259"/>
                  <a:gd name="T6" fmla="*/ 290 w 290"/>
                  <a:gd name="T7" fmla="*/ 0 h 259"/>
                  <a:gd name="T8" fmla="*/ 0 w 290"/>
                  <a:gd name="T9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0" h="259">
                    <a:moveTo>
                      <a:pt x="0" y="0"/>
                    </a:moveTo>
                    <a:lnTo>
                      <a:pt x="19" y="259"/>
                    </a:lnTo>
                    <a:lnTo>
                      <a:pt x="276" y="259"/>
                    </a:lnTo>
                    <a:lnTo>
                      <a:pt x="29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Oval 40"/>
              <p:cNvSpPr>
                <a:spLocks noChangeArrowheads="1"/>
              </p:cNvSpPr>
              <p:nvPr/>
            </p:nvSpPr>
            <p:spPr bwMode="auto">
              <a:xfrm>
                <a:off x="7120330" y="4213974"/>
                <a:ext cx="57720" cy="57720"/>
              </a:xfrm>
              <a:prstGeom prst="ellipse">
                <a:avLst/>
              </a:pr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Oval 41"/>
              <p:cNvSpPr>
                <a:spLocks noChangeArrowheads="1"/>
              </p:cNvSpPr>
              <p:nvPr/>
            </p:nvSpPr>
            <p:spPr bwMode="auto">
              <a:xfrm>
                <a:off x="7433351" y="4213974"/>
                <a:ext cx="57720" cy="57720"/>
              </a:xfrm>
              <a:prstGeom prst="ellipse">
                <a:avLst/>
              </a:pr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42"/>
              <p:cNvSpPr>
                <a:spLocks/>
              </p:cNvSpPr>
              <p:nvPr/>
            </p:nvSpPr>
            <p:spPr bwMode="auto">
              <a:xfrm>
                <a:off x="7259081" y="4202874"/>
                <a:ext cx="85470" cy="102120"/>
              </a:xfrm>
              <a:custGeom>
                <a:avLst/>
                <a:gdLst>
                  <a:gd name="T0" fmla="*/ 18 w 77"/>
                  <a:gd name="T1" fmla="*/ 0 h 92"/>
                  <a:gd name="T2" fmla="*/ 53 w 77"/>
                  <a:gd name="T3" fmla="*/ 0 h 92"/>
                  <a:gd name="T4" fmla="*/ 77 w 77"/>
                  <a:gd name="T5" fmla="*/ 92 h 92"/>
                  <a:gd name="T6" fmla="*/ 0 w 77"/>
                  <a:gd name="T7" fmla="*/ 92 h 92"/>
                  <a:gd name="T8" fmla="*/ 18 w 77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92">
                    <a:moveTo>
                      <a:pt x="18" y="0"/>
                    </a:moveTo>
                    <a:lnTo>
                      <a:pt x="53" y="0"/>
                    </a:lnTo>
                    <a:lnTo>
                      <a:pt x="77" y="92"/>
                    </a:lnTo>
                    <a:lnTo>
                      <a:pt x="0" y="92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E4B4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43"/>
              <p:cNvSpPr>
                <a:spLocks/>
              </p:cNvSpPr>
              <p:nvPr/>
            </p:nvSpPr>
            <p:spPr bwMode="auto">
              <a:xfrm>
                <a:off x="7286831" y="4299444"/>
                <a:ext cx="114330" cy="57720"/>
              </a:xfrm>
              <a:custGeom>
                <a:avLst/>
                <a:gdLst>
                  <a:gd name="T0" fmla="*/ 23 w 73"/>
                  <a:gd name="T1" fmla="*/ 30 h 37"/>
                  <a:gd name="T2" fmla="*/ 2 w 73"/>
                  <a:gd name="T3" fmla="*/ 27 h 37"/>
                  <a:gd name="T4" fmla="*/ 1 w 73"/>
                  <a:gd name="T5" fmla="*/ 24 h 37"/>
                  <a:gd name="T6" fmla="*/ 3 w 73"/>
                  <a:gd name="T7" fmla="*/ 23 h 37"/>
                  <a:gd name="T8" fmla="*/ 69 w 73"/>
                  <a:gd name="T9" fmla="*/ 1 h 37"/>
                  <a:gd name="T10" fmla="*/ 72 w 73"/>
                  <a:gd name="T11" fmla="*/ 0 h 37"/>
                  <a:gd name="T12" fmla="*/ 72 w 73"/>
                  <a:gd name="T13" fmla="*/ 3 h 37"/>
                  <a:gd name="T14" fmla="*/ 23 w 73"/>
                  <a:gd name="T15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3" h="37">
                    <a:moveTo>
                      <a:pt x="23" y="30"/>
                    </a:moveTo>
                    <a:cubicBezTo>
                      <a:pt x="11" y="30"/>
                      <a:pt x="2" y="27"/>
                      <a:pt x="2" y="27"/>
                    </a:cubicBezTo>
                    <a:cubicBezTo>
                      <a:pt x="1" y="26"/>
                      <a:pt x="0" y="25"/>
                      <a:pt x="1" y="24"/>
                    </a:cubicBezTo>
                    <a:cubicBezTo>
                      <a:pt x="1" y="23"/>
                      <a:pt x="2" y="23"/>
                      <a:pt x="3" y="23"/>
                    </a:cubicBezTo>
                    <a:cubicBezTo>
                      <a:pt x="5" y="24"/>
                      <a:pt x="48" y="37"/>
                      <a:pt x="69" y="1"/>
                    </a:cubicBezTo>
                    <a:cubicBezTo>
                      <a:pt x="70" y="0"/>
                      <a:pt x="71" y="0"/>
                      <a:pt x="72" y="0"/>
                    </a:cubicBezTo>
                    <a:cubicBezTo>
                      <a:pt x="73" y="1"/>
                      <a:pt x="73" y="2"/>
                      <a:pt x="72" y="3"/>
                    </a:cubicBezTo>
                    <a:cubicBezTo>
                      <a:pt x="60" y="25"/>
                      <a:pt x="39" y="30"/>
                      <a:pt x="23" y="30"/>
                    </a:cubicBezTo>
                    <a:close/>
                  </a:path>
                </a:pathLst>
              </a:custGeom>
              <a:solidFill>
                <a:srgbClr val="353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44"/>
              <p:cNvSpPr>
                <a:spLocks/>
              </p:cNvSpPr>
              <p:nvPr/>
            </p:nvSpPr>
            <p:spPr bwMode="auto">
              <a:xfrm>
                <a:off x="7224671" y="4409334"/>
                <a:ext cx="74370" cy="78810"/>
              </a:xfrm>
              <a:custGeom>
                <a:avLst/>
                <a:gdLst>
                  <a:gd name="T0" fmla="*/ 42 w 67"/>
                  <a:gd name="T1" fmla="*/ 0 h 71"/>
                  <a:gd name="T2" fmla="*/ 0 w 67"/>
                  <a:gd name="T3" fmla="*/ 3 h 71"/>
                  <a:gd name="T4" fmla="*/ 46 w 67"/>
                  <a:gd name="T5" fmla="*/ 27 h 71"/>
                  <a:gd name="T6" fmla="*/ 25 w 67"/>
                  <a:gd name="T7" fmla="*/ 36 h 71"/>
                  <a:gd name="T8" fmla="*/ 67 w 67"/>
                  <a:gd name="T9" fmla="*/ 71 h 71"/>
                  <a:gd name="T10" fmla="*/ 67 w 67"/>
                  <a:gd name="T11" fmla="*/ 9 h 71"/>
                  <a:gd name="T12" fmla="*/ 42 w 67"/>
                  <a:gd name="T13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71">
                    <a:moveTo>
                      <a:pt x="42" y="0"/>
                    </a:moveTo>
                    <a:lnTo>
                      <a:pt x="0" y="3"/>
                    </a:lnTo>
                    <a:lnTo>
                      <a:pt x="46" y="27"/>
                    </a:lnTo>
                    <a:lnTo>
                      <a:pt x="25" y="36"/>
                    </a:lnTo>
                    <a:lnTo>
                      <a:pt x="67" y="71"/>
                    </a:lnTo>
                    <a:lnTo>
                      <a:pt x="67" y="9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605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45"/>
              <p:cNvSpPr>
                <a:spLocks/>
              </p:cNvSpPr>
              <p:nvPr/>
            </p:nvSpPr>
            <p:spPr bwMode="auto">
              <a:xfrm>
                <a:off x="7304591" y="4409334"/>
                <a:ext cx="75480" cy="78810"/>
              </a:xfrm>
              <a:custGeom>
                <a:avLst/>
                <a:gdLst>
                  <a:gd name="T0" fmla="*/ 25 w 68"/>
                  <a:gd name="T1" fmla="*/ 0 h 71"/>
                  <a:gd name="T2" fmla="*/ 68 w 68"/>
                  <a:gd name="T3" fmla="*/ 3 h 71"/>
                  <a:gd name="T4" fmla="*/ 21 w 68"/>
                  <a:gd name="T5" fmla="*/ 27 h 71"/>
                  <a:gd name="T6" fmla="*/ 42 w 68"/>
                  <a:gd name="T7" fmla="*/ 36 h 71"/>
                  <a:gd name="T8" fmla="*/ 0 w 68"/>
                  <a:gd name="T9" fmla="*/ 71 h 71"/>
                  <a:gd name="T10" fmla="*/ 0 w 68"/>
                  <a:gd name="T11" fmla="*/ 9 h 71"/>
                  <a:gd name="T12" fmla="*/ 25 w 68"/>
                  <a:gd name="T13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8" h="71">
                    <a:moveTo>
                      <a:pt x="25" y="0"/>
                    </a:moveTo>
                    <a:lnTo>
                      <a:pt x="68" y="3"/>
                    </a:lnTo>
                    <a:lnTo>
                      <a:pt x="21" y="27"/>
                    </a:lnTo>
                    <a:lnTo>
                      <a:pt x="42" y="36"/>
                    </a:lnTo>
                    <a:lnTo>
                      <a:pt x="0" y="71"/>
                    </a:lnTo>
                    <a:lnTo>
                      <a:pt x="0" y="9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60594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Rectangle 46"/>
              <p:cNvSpPr>
                <a:spLocks noChangeArrowheads="1"/>
              </p:cNvSpPr>
              <p:nvPr/>
            </p:nvSpPr>
            <p:spPr bwMode="auto">
              <a:xfrm>
                <a:off x="7353431" y="4493695"/>
                <a:ext cx="67710" cy="17760"/>
              </a:xfrm>
              <a:prstGeom prst="rect">
                <a:avLst/>
              </a:prstGeom>
              <a:solidFill>
                <a:srgbClr val="D0BF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Rectangle 47"/>
              <p:cNvSpPr>
                <a:spLocks noChangeArrowheads="1"/>
              </p:cNvSpPr>
              <p:nvPr/>
            </p:nvSpPr>
            <p:spPr bwMode="auto">
              <a:xfrm>
                <a:off x="7299041" y="4419324"/>
                <a:ext cx="5550" cy="328561"/>
              </a:xfrm>
              <a:prstGeom prst="rect">
                <a:avLst/>
              </a:prstGeom>
              <a:solidFill>
                <a:srgbClr val="8779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Oval 48"/>
              <p:cNvSpPr>
                <a:spLocks noChangeArrowheads="1"/>
              </p:cNvSpPr>
              <p:nvPr/>
            </p:nvSpPr>
            <p:spPr bwMode="auto">
              <a:xfrm>
                <a:off x="7363421" y="4175124"/>
                <a:ext cx="46620" cy="55500"/>
              </a:xfrm>
              <a:prstGeom prst="ellipse">
                <a:avLst/>
              </a:prstGeom>
              <a:solidFill>
                <a:srgbClr val="353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49"/>
              <p:cNvSpPr>
                <a:spLocks/>
              </p:cNvSpPr>
              <p:nvPr/>
            </p:nvSpPr>
            <p:spPr bwMode="auto">
              <a:xfrm>
                <a:off x="7189150" y="4175124"/>
                <a:ext cx="52170" cy="63270"/>
              </a:xfrm>
              <a:custGeom>
                <a:avLst/>
                <a:gdLst>
                  <a:gd name="T0" fmla="*/ 3 w 34"/>
                  <a:gd name="T1" fmla="*/ 41 h 41"/>
                  <a:gd name="T2" fmla="*/ 1 w 34"/>
                  <a:gd name="T3" fmla="*/ 40 h 41"/>
                  <a:gd name="T4" fmla="*/ 1 w 34"/>
                  <a:gd name="T5" fmla="*/ 37 h 41"/>
                  <a:gd name="T6" fmla="*/ 28 w 34"/>
                  <a:gd name="T7" fmla="*/ 18 h 41"/>
                  <a:gd name="T8" fmla="*/ 2 w 34"/>
                  <a:gd name="T9" fmla="*/ 4 h 41"/>
                  <a:gd name="T10" fmla="*/ 1 w 34"/>
                  <a:gd name="T11" fmla="*/ 1 h 41"/>
                  <a:gd name="T12" fmla="*/ 4 w 34"/>
                  <a:gd name="T13" fmla="*/ 0 h 41"/>
                  <a:gd name="T14" fmla="*/ 33 w 34"/>
                  <a:gd name="T15" fmla="*/ 17 h 41"/>
                  <a:gd name="T16" fmla="*/ 34 w 34"/>
                  <a:gd name="T17" fmla="*/ 18 h 41"/>
                  <a:gd name="T18" fmla="*/ 33 w 34"/>
                  <a:gd name="T19" fmla="*/ 20 h 41"/>
                  <a:gd name="T20" fmla="*/ 4 w 34"/>
                  <a:gd name="T21" fmla="*/ 40 h 41"/>
                  <a:gd name="T22" fmla="*/ 3 w 34"/>
                  <a:gd name="T23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" h="41">
                    <a:moveTo>
                      <a:pt x="3" y="41"/>
                    </a:moveTo>
                    <a:cubicBezTo>
                      <a:pt x="2" y="41"/>
                      <a:pt x="1" y="40"/>
                      <a:pt x="1" y="40"/>
                    </a:cubicBezTo>
                    <a:cubicBezTo>
                      <a:pt x="0" y="39"/>
                      <a:pt x="1" y="38"/>
                      <a:pt x="1" y="37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3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33" y="17"/>
                      <a:pt x="34" y="17"/>
                      <a:pt x="34" y="18"/>
                    </a:cubicBezTo>
                    <a:cubicBezTo>
                      <a:pt x="34" y="19"/>
                      <a:pt x="33" y="19"/>
                      <a:pt x="33" y="2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3" y="41"/>
                      <a:pt x="3" y="41"/>
                      <a:pt x="3" y="41"/>
                    </a:cubicBezTo>
                    <a:close/>
                  </a:path>
                </a:pathLst>
              </a:custGeom>
              <a:solidFill>
                <a:srgbClr val="3530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12" name="矩形 311"/>
            <p:cNvSpPr/>
            <p:nvPr/>
          </p:nvSpPr>
          <p:spPr>
            <a:xfrm>
              <a:off x="7765432" y="2957505"/>
              <a:ext cx="647102" cy="13216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35" name="组合 334"/>
          <p:cNvGrpSpPr/>
          <p:nvPr/>
        </p:nvGrpSpPr>
        <p:grpSpPr>
          <a:xfrm>
            <a:off x="9156499" y="5395071"/>
            <a:ext cx="647102" cy="2790662"/>
            <a:chOff x="8800695" y="1488542"/>
            <a:chExt cx="647102" cy="2790662"/>
          </a:xfrm>
        </p:grpSpPr>
        <p:grpSp>
          <p:nvGrpSpPr>
            <p:cNvPr id="336" name="组合 335"/>
            <p:cNvGrpSpPr/>
            <p:nvPr/>
          </p:nvGrpSpPr>
          <p:grpSpPr>
            <a:xfrm>
              <a:off x="8889713" y="1488542"/>
              <a:ext cx="469066" cy="1455034"/>
              <a:chOff x="9513046" y="1488542"/>
              <a:chExt cx="469066" cy="1455034"/>
            </a:xfrm>
          </p:grpSpPr>
          <p:sp>
            <p:nvSpPr>
              <p:cNvPr id="338" name="Freeform 77"/>
              <p:cNvSpPr>
                <a:spLocks/>
              </p:cNvSpPr>
              <p:nvPr/>
            </p:nvSpPr>
            <p:spPr bwMode="auto">
              <a:xfrm>
                <a:off x="9611839" y="2096616"/>
                <a:ext cx="63270" cy="319681"/>
              </a:xfrm>
              <a:custGeom>
                <a:avLst/>
                <a:gdLst>
                  <a:gd name="T0" fmla="*/ 6 w 41"/>
                  <a:gd name="T1" fmla="*/ 10 h 205"/>
                  <a:gd name="T2" fmla="*/ 0 w 41"/>
                  <a:gd name="T3" fmla="*/ 191 h 205"/>
                  <a:gd name="T4" fmla="*/ 18 w 41"/>
                  <a:gd name="T5" fmla="*/ 205 h 205"/>
                  <a:gd name="T6" fmla="*/ 38 w 41"/>
                  <a:gd name="T7" fmla="*/ 187 h 205"/>
                  <a:gd name="T8" fmla="*/ 41 w 41"/>
                  <a:gd name="T9" fmla="*/ 0 h 205"/>
                  <a:gd name="T10" fmla="*/ 6 w 41"/>
                  <a:gd name="T11" fmla="*/ 1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205">
                    <a:moveTo>
                      <a:pt x="6" y="10"/>
                    </a:moveTo>
                    <a:cubicBezTo>
                      <a:pt x="0" y="191"/>
                      <a:pt x="0" y="191"/>
                      <a:pt x="0" y="191"/>
                    </a:cubicBezTo>
                    <a:cubicBezTo>
                      <a:pt x="0" y="191"/>
                      <a:pt x="5" y="204"/>
                      <a:pt x="18" y="205"/>
                    </a:cubicBezTo>
                    <a:cubicBezTo>
                      <a:pt x="35" y="205"/>
                      <a:pt x="38" y="187"/>
                      <a:pt x="38" y="187"/>
                    </a:cubicBezTo>
                    <a:cubicBezTo>
                      <a:pt x="41" y="0"/>
                      <a:pt x="41" y="0"/>
                      <a:pt x="41" y="0"/>
                    </a:cubicBezTo>
                    <a:lnTo>
                      <a:pt x="6" y="10"/>
                    </a:lnTo>
                    <a:close/>
                  </a:path>
                </a:pathLst>
              </a:custGeom>
              <a:solidFill>
                <a:srgbClr val="F5C7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137"/>
              <p:cNvSpPr>
                <a:spLocks/>
              </p:cNvSpPr>
              <p:nvPr/>
            </p:nvSpPr>
            <p:spPr bwMode="auto">
              <a:xfrm>
                <a:off x="9542552" y="2550635"/>
                <a:ext cx="180930" cy="384061"/>
              </a:xfrm>
              <a:custGeom>
                <a:avLst/>
                <a:gdLst>
                  <a:gd name="T0" fmla="*/ 83 w 116"/>
                  <a:gd name="T1" fmla="*/ 0 h 247"/>
                  <a:gd name="T2" fmla="*/ 87 w 116"/>
                  <a:gd name="T3" fmla="*/ 198 h 247"/>
                  <a:gd name="T4" fmla="*/ 16 w 116"/>
                  <a:gd name="T5" fmla="*/ 232 h 247"/>
                  <a:gd name="T6" fmla="*/ 0 w 116"/>
                  <a:gd name="T7" fmla="*/ 247 h 247"/>
                  <a:gd name="T8" fmla="*/ 27 w 116"/>
                  <a:gd name="T9" fmla="*/ 247 h 247"/>
                  <a:gd name="T10" fmla="*/ 105 w 116"/>
                  <a:gd name="T11" fmla="*/ 218 h 247"/>
                  <a:gd name="T12" fmla="*/ 108 w 116"/>
                  <a:gd name="T13" fmla="*/ 212 h 247"/>
                  <a:gd name="T14" fmla="*/ 108 w 116"/>
                  <a:gd name="T15" fmla="*/ 176 h 247"/>
                  <a:gd name="T16" fmla="*/ 115 w 116"/>
                  <a:gd name="T17" fmla="*/ 61 h 247"/>
                  <a:gd name="T18" fmla="*/ 115 w 116"/>
                  <a:gd name="T19" fmla="*/ 4 h 247"/>
                  <a:gd name="T20" fmla="*/ 83 w 116"/>
                  <a:gd name="T21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6" h="247">
                    <a:moveTo>
                      <a:pt x="83" y="0"/>
                    </a:moveTo>
                    <a:cubicBezTo>
                      <a:pt x="83" y="0"/>
                      <a:pt x="90" y="190"/>
                      <a:pt x="87" y="198"/>
                    </a:cubicBezTo>
                    <a:cubicBezTo>
                      <a:pt x="83" y="206"/>
                      <a:pt x="26" y="226"/>
                      <a:pt x="16" y="232"/>
                    </a:cubicBezTo>
                    <a:cubicBezTo>
                      <a:pt x="7" y="238"/>
                      <a:pt x="0" y="247"/>
                      <a:pt x="0" y="247"/>
                    </a:cubicBezTo>
                    <a:cubicBezTo>
                      <a:pt x="27" y="247"/>
                      <a:pt x="27" y="247"/>
                      <a:pt x="27" y="247"/>
                    </a:cubicBezTo>
                    <a:cubicBezTo>
                      <a:pt x="105" y="218"/>
                      <a:pt x="105" y="218"/>
                      <a:pt x="105" y="218"/>
                    </a:cubicBezTo>
                    <a:cubicBezTo>
                      <a:pt x="108" y="212"/>
                      <a:pt x="108" y="212"/>
                      <a:pt x="108" y="212"/>
                    </a:cubicBezTo>
                    <a:cubicBezTo>
                      <a:pt x="108" y="176"/>
                      <a:pt x="108" y="176"/>
                      <a:pt x="108" y="176"/>
                    </a:cubicBezTo>
                    <a:cubicBezTo>
                      <a:pt x="108" y="176"/>
                      <a:pt x="116" y="82"/>
                      <a:pt x="115" y="61"/>
                    </a:cubicBezTo>
                    <a:cubicBezTo>
                      <a:pt x="113" y="39"/>
                      <a:pt x="115" y="4"/>
                      <a:pt x="115" y="4"/>
                    </a:cubicBezTo>
                    <a:lnTo>
                      <a:pt x="83" y="0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138"/>
              <p:cNvSpPr>
                <a:spLocks/>
              </p:cNvSpPr>
              <p:nvPr/>
            </p:nvSpPr>
            <p:spPr bwMode="auto">
              <a:xfrm>
                <a:off x="9542552" y="2880306"/>
                <a:ext cx="168720" cy="63270"/>
              </a:xfrm>
              <a:custGeom>
                <a:avLst/>
                <a:gdLst>
                  <a:gd name="T0" fmla="*/ 38 w 152"/>
                  <a:gd name="T1" fmla="*/ 57 h 57"/>
                  <a:gd name="T2" fmla="*/ 125 w 152"/>
                  <a:gd name="T3" fmla="*/ 19 h 57"/>
                  <a:gd name="T4" fmla="*/ 135 w 152"/>
                  <a:gd name="T5" fmla="*/ 57 h 57"/>
                  <a:gd name="T6" fmla="*/ 148 w 152"/>
                  <a:gd name="T7" fmla="*/ 55 h 57"/>
                  <a:gd name="T8" fmla="*/ 152 w 152"/>
                  <a:gd name="T9" fmla="*/ 0 h 57"/>
                  <a:gd name="T10" fmla="*/ 41 w 152"/>
                  <a:gd name="T11" fmla="*/ 47 h 57"/>
                  <a:gd name="T12" fmla="*/ 0 w 152"/>
                  <a:gd name="T13" fmla="*/ 49 h 57"/>
                  <a:gd name="T14" fmla="*/ 0 w 152"/>
                  <a:gd name="T15" fmla="*/ 57 h 57"/>
                  <a:gd name="T16" fmla="*/ 38 w 152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2" h="57">
                    <a:moveTo>
                      <a:pt x="38" y="57"/>
                    </a:moveTo>
                    <a:lnTo>
                      <a:pt x="125" y="19"/>
                    </a:lnTo>
                    <a:lnTo>
                      <a:pt x="135" y="57"/>
                    </a:lnTo>
                    <a:lnTo>
                      <a:pt x="148" y="55"/>
                    </a:lnTo>
                    <a:lnTo>
                      <a:pt x="152" y="0"/>
                    </a:lnTo>
                    <a:lnTo>
                      <a:pt x="41" y="47"/>
                    </a:lnTo>
                    <a:lnTo>
                      <a:pt x="0" y="49"/>
                    </a:lnTo>
                    <a:lnTo>
                      <a:pt x="0" y="57"/>
                    </a:lnTo>
                    <a:lnTo>
                      <a:pt x="38" y="57"/>
                    </a:lnTo>
                    <a:close/>
                  </a:path>
                </a:pathLst>
              </a:custGeom>
              <a:solidFill>
                <a:srgbClr val="D934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139"/>
              <p:cNvSpPr>
                <a:spLocks/>
              </p:cNvSpPr>
              <p:nvPr/>
            </p:nvSpPr>
            <p:spPr bwMode="auto">
              <a:xfrm>
                <a:off x="9575852" y="2899176"/>
                <a:ext cx="35520" cy="35520"/>
              </a:xfrm>
              <a:custGeom>
                <a:avLst/>
                <a:gdLst>
                  <a:gd name="T0" fmla="*/ 1 w 32"/>
                  <a:gd name="T1" fmla="*/ 7 h 32"/>
                  <a:gd name="T2" fmla="*/ 0 w 32"/>
                  <a:gd name="T3" fmla="*/ 32 h 32"/>
                  <a:gd name="T4" fmla="*/ 11 w 32"/>
                  <a:gd name="T5" fmla="*/ 32 h 32"/>
                  <a:gd name="T6" fmla="*/ 32 w 32"/>
                  <a:gd name="T7" fmla="*/ 24 h 32"/>
                  <a:gd name="T8" fmla="*/ 18 w 32"/>
                  <a:gd name="T9" fmla="*/ 0 h 32"/>
                  <a:gd name="T10" fmla="*/ 1 w 32"/>
                  <a:gd name="T1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32">
                    <a:moveTo>
                      <a:pt x="1" y="7"/>
                    </a:moveTo>
                    <a:lnTo>
                      <a:pt x="0" y="32"/>
                    </a:lnTo>
                    <a:lnTo>
                      <a:pt x="11" y="32"/>
                    </a:lnTo>
                    <a:lnTo>
                      <a:pt x="32" y="24"/>
                    </a:lnTo>
                    <a:lnTo>
                      <a:pt x="18" y="0"/>
                    </a:lnTo>
                    <a:lnTo>
                      <a:pt x="1" y="7"/>
                    </a:lnTo>
                    <a:close/>
                  </a:path>
                </a:pathLst>
              </a:custGeom>
              <a:solidFill>
                <a:srgbClr val="D934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140"/>
              <p:cNvSpPr>
                <a:spLocks/>
              </p:cNvSpPr>
              <p:nvPr/>
            </p:nvSpPr>
            <p:spPr bwMode="auto">
              <a:xfrm>
                <a:off x="9801182" y="2550635"/>
                <a:ext cx="180930" cy="384061"/>
              </a:xfrm>
              <a:custGeom>
                <a:avLst/>
                <a:gdLst>
                  <a:gd name="T0" fmla="*/ 33 w 116"/>
                  <a:gd name="T1" fmla="*/ 0 h 247"/>
                  <a:gd name="T2" fmla="*/ 30 w 116"/>
                  <a:gd name="T3" fmla="*/ 198 h 247"/>
                  <a:gd name="T4" fmla="*/ 100 w 116"/>
                  <a:gd name="T5" fmla="*/ 232 h 247"/>
                  <a:gd name="T6" fmla="*/ 116 w 116"/>
                  <a:gd name="T7" fmla="*/ 247 h 247"/>
                  <a:gd name="T8" fmla="*/ 89 w 116"/>
                  <a:gd name="T9" fmla="*/ 247 h 247"/>
                  <a:gd name="T10" fmla="*/ 11 w 116"/>
                  <a:gd name="T11" fmla="*/ 218 h 247"/>
                  <a:gd name="T12" fmla="*/ 9 w 116"/>
                  <a:gd name="T13" fmla="*/ 212 h 247"/>
                  <a:gd name="T14" fmla="*/ 9 w 116"/>
                  <a:gd name="T15" fmla="*/ 176 h 247"/>
                  <a:gd name="T16" fmla="*/ 2 w 116"/>
                  <a:gd name="T17" fmla="*/ 61 h 247"/>
                  <a:gd name="T18" fmla="*/ 2 w 116"/>
                  <a:gd name="T19" fmla="*/ 4 h 247"/>
                  <a:gd name="T20" fmla="*/ 33 w 116"/>
                  <a:gd name="T21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6" h="247">
                    <a:moveTo>
                      <a:pt x="33" y="0"/>
                    </a:moveTo>
                    <a:cubicBezTo>
                      <a:pt x="33" y="0"/>
                      <a:pt x="26" y="190"/>
                      <a:pt x="30" y="198"/>
                    </a:cubicBezTo>
                    <a:cubicBezTo>
                      <a:pt x="33" y="206"/>
                      <a:pt x="91" y="226"/>
                      <a:pt x="100" y="232"/>
                    </a:cubicBezTo>
                    <a:cubicBezTo>
                      <a:pt x="109" y="238"/>
                      <a:pt x="116" y="247"/>
                      <a:pt x="116" y="247"/>
                    </a:cubicBezTo>
                    <a:cubicBezTo>
                      <a:pt x="89" y="247"/>
                      <a:pt x="89" y="247"/>
                      <a:pt x="89" y="247"/>
                    </a:cubicBezTo>
                    <a:cubicBezTo>
                      <a:pt x="11" y="218"/>
                      <a:pt x="11" y="218"/>
                      <a:pt x="11" y="218"/>
                    </a:cubicBezTo>
                    <a:cubicBezTo>
                      <a:pt x="9" y="212"/>
                      <a:pt x="9" y="212"/>
                      <a:pt x="9" y="212"/>
                    </a:cubicBezTo>
                    <a:cubicBezTo>
                      <a:pt x="9" y="176"/>
                      <a:pt x="9" y="176"/>
                      <a:pt x="9" y="176"/>
                    </a:cubicBezTo>
                    <a:cubicBezTo>
                      <a:pt x="9" y="176"/>
                      <a:pt x="0" y="82"/>
                      <a:pt x="2" y="61"/>
                    </a:cubicBezTo>
                    <a:cubicBezTo>
                      <a:pt x="3" y="39"/>
                      <a:pt x="2" y="4"/>
                      <a:pt x="2" y="4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F9C9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141"/>
              <p:cNvSpPr>
                <a:spLocks/>
              </p:cNvSpPr>
              <p:nvPr/>
            </p:nvSpPr>
            <p:spPr bwMode="auto">
              <a:xfrm>
                <a:off x="9815612" y="2880306"/>
                <a:ext cx="166500" cy="63270"/>
              </a:xfrm>
              <a:custGeom>
                <a:avLst/>
                <a:gdLst>
                  <a:gd name="T0" fmla="*/ 112 w 150"/>
                  <a:gd name="T1" fmla="*/ 57 h 57"/>
                  <a:gd name="T2" fmla="*/ 27 w 150"/>
                  <a:gd name="T3" fmla="*/ 19 h 57"/>
                  <a:gd name="T4" fmla="*/ 17 w 150"/>
                  <a:gd name="T5" fmla="*/ 57 h 57"/>
                  <a:gd name="T6" fmla="*/ 4 w 150"/>
                  <a:gd name="T7" fmla="*/ 55 h 57"/>
                  <a:gd name="T8" fmla="*/ 0 w 150"/>
                  <a:gd name="T9" fmla="*/ 0 h 57"/>
                  <a:gd name="T10" fmla="*/ 109 w 150"/>
                  <a:gd name="T11" fmla="*/ 47 h 57"/>
                  <a:gd name="T12" fmla="*/ 150 w 150"/>
                  <a:gd name="T13" fmla="*/ 49 h 57"/>
                  <a:gd name="T14" fmla="*/ 150 w 150"/>
                  <a:gd name="T15" fmla="*/ 57 h 57"/>
                  <a:gd name="T16" fmla="*/ 112 w 150"/>
                  <a:gd name="T17" fmla="*/ 5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57">
                    <a:moveTo>
                      <a:pt x="112" y="57"/>
                    </a:moveTo>
                    <a:lnTo>
                      <a:pt x="27" y="19"/>
                    </a:lnTo>
                    <a:lnTo>
                      <a:pt x="17" y="57"/>
                    </a:lnTo>
                    <a:lnTo>
                      <a:pt x="4" y="55"/>
                    </a:lnTo>
                    <a:lnTo>
                      <a:pt x="0" y="0"/>
                    </a:lnTo>
                    <a:lnTo>
                      <a:pt x="109" y="47"/>
                    </a:lnTo>
                    <a:lnTo>
                      <a:pt x="150" y="49"/>
                    </a:lnTo>
                    <a:lnTo>
                      <a:pt x="150" y="57"/>
                    </a:lnTo>
                    <a:lnTo>
                      <a:pt x="112" y="57"/>
                    </a:lnTo>
                    <a:close/>
                  </a:path>
                </a:pathLst>
              </a:custGeom>
              <a:solidFill>
                <a:srgbClr val="D934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142"/>
              <p:cNvSpPr>
                <a:spLocks/>
              </p:cNvSpPr>
              <p:nvPr/>
            </p:nvSpPr>
            <p:spPr bwMode="auto">
              <a:xfrm>
                <a:off x="9915513" y="2899176"/>
                <a:ext cx="34410" cy="35520"/>
              </a:xfrm>
              <a:custGeom>
                <a:avLst/>
                <a:gdLst>
                  <a:gd name="T0" fmla="*/ 29 w 31"/>
                  <a:gd name="T1" fmla="*/ 7 h 32"/>
                  <a:gd name="T2" fmla="*/ 31 w 31"/>
                  <a:gd name="T3" fmla="*/ 32 h 32"/>
                  <a:gd name="T4" fmla="*/ 19 w 31"/>
                  <a:gd name="T5" fmla="*/ 32 h 32"/>
                  <a:gd name="T6" fmla="*/ 0 w 31"/>
                  <a:gd name="T7" fmla="*/ 24 h 32"/>
                  <a:gd name="T8" fmla="*/ 12 w 31"/>
                  <a:gd name="T9" fmla="*/ 0 h 32"/>
                  <a:gd name="T10" fmla="*/ 29 w 31"/>
                  <a:gd name="T1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32">
                    <a:moveTo>
                      <a:pt x="29" y="7"/>
                    </a:moveTo>
                    <a:lnTo>
                      <a:pt x="31" y="32"/>
                    </a:lnTo>
                    <a:lnTo>
                      <a:pt x="19" y="32"/>
                    </a:lnTo>
                    <a:lnTo>
                      <a:pt x="0" y="24"/>
                    </a:lnTo>
                    <a:lnTo>
                      <a:pt x="12" y="0"/>
                    </a:lnTo>
                    <a:lnTo>
                      <a:pt x="29" y="7"/>
                    </a:lnTo>
                    <a:close/>
                  </a:path>
                </a:pathLst>
              </a:custGeom>
              <a:solidFill>
                <a:srgbClr val="D934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78"/>
              <p:cNvSpPr>
                <a:spLocks/>
              </p:cNvSpPr>
              <p:nvPr/>
            </p:nvSpPr>
            <p:spPr bwMode="auto">
              <a:xfrm>
                <a:off x="9872223" y="2085633"/>
                <a:ext cx="64380" cy="319681"/>
              </a:xfrm>
              <a:custGeom>
                <a:avLst/>
                <a:gdLst>
                  <a:gd name="T0" fmla="*/ 35 w 41"/>
                  <a:gd name="T1" fmla="*/ 10 h 205"/>
                  <a:gd name="T2" fmla="*/ 41 w 41"/>
                  <a:gd name="T3" fmla="*/ 191 h 205"/>
                  <a:gd name="T4" fmla="*/ 24 w 41"/>
                  <a:gd name="T5" fmla="*/ 205 h 205"/>
                  <a:gd name="T6" fmla="*/ 3 w 41"/>
                  <a:gd name="T7" fmla="*/ 187 h 205"/>
                  <a:gd name="T8" fmla="*/ 0 w 41"/>
                  <a:gd name="T9" fmla="*/ 0 h 205"/>
                  <a:gd name="T10" fmla="*/ 35 w 41"/>
                  <a:gd name="T11" fmla="*/ 1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205">
                    <a:moveTo>
                      <a:pt x="35" y="10"/>
                    </a:moveTo>
                    <a:cubicBezTo>
                      <a:pt x="41" y="191"/>
                      <a:pt x="41" y="191"/>
                      <a:pt x="41" y="191"/>
                    </a:cubicBezTo>
                    <a:cubicBezTo>
                      <a:pt x="41" y="191"/>
                      <a:pt x="36" y="204"/>
                      <a:pt x="24" y="205"/>
                    </a:cubicBezTo>
                    <a:cubicBezTo>
                      <a:pt x="6" y="205"/>
                      <a:pt x="3" y="187"/>
                      <a:pt x="3" y="187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35" y="10"/>
                    </a:lnTo>
                    <a:close/>
                  </a:path>
                </a:pathLst>
              </a:custGeom>
              <a:solidFill>
                <a:srgbClr val="F5C7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9"/>
              <p:cNvSpPr>
                <a:spLocks/>
              </p:cNvSpPr>
              <p:nvPr/>
            </p:nvSpPr>
            <p:spPr bwMode="auto">
              <a:xfrm>
                <a:off x="9648002" y="2363045"/>
                <a:ext cx="250861" cy="215341"/>
              </a:xfrm>
              <a:custGeom>
                <a:avLst/>
                <a:gdLst>
                  <a:gd name="T0" fmla="*/ 34 w 226"/>
                  <a:gd name="T1" fmla="*/ 0 h 194"/>
                  <a:gd name="T2" fmla="*/ 4 w 226"/>
                  <a:gd name="T3" fmla="*/ 21 h 194"/>
                  <a:gd name="T4" fmla="*/ 0 w 226"/>
                  <a:gd name="T5" fmla="*/ 194 h 194"/>
                  <a:gd name="T6" fmla="*/ 98 w 226"/>
                  <a:gd name="T7" fmla="*/ 194 h 194"/>
                  <a:gd name="T8" fmla="*/ 104 w 226"/>
                  <a:gd name="T9" fmla="*/ 103 h 194"/>
                  <a:gd name="T10" fmla="*/ 120 w 226"/>
                  <a:gd name="T11" fmla="*/ 103 h 194"/>
                  <a:gd name="T12" fmla="*/ 132 w 226"/>
                  <a:gd name="T13" fmla="*/ 194 h 194"/>
                  <a:gd name="T14" fmla="*/ 226 w 226"/>
                  <a:gd name="T15" fmla="*/ 194 h 194"/>
                  <a:gd name="T16" fmla="*/ 215 w 226"/>
                  <a:gd name="T17" fmla="*/ 21 h 194"/>
                  <a:gd name="T18" fmla="*/ 34 w 226"/>
                  <a:gd name="T19" fmla="*/ 0 h 194"/>
                  <a:gd name="connsiteX0" fmla="*/ 1504 w 10000"/>
                  <a:gd name="connsiteY0" fmla="*/ 0 h 10000"/>
                  <a:gd name="connsiteX1" fmla="*/ 177 w 10000"/>
                  <a:gd name="connsiteY1" fmla="*/ 1082 h 10000"/>
                  <a:gd name="connsiteX2" fmla="*/ 0 w 10000"/>
                  <a:gd name="connsiteY2" fmla="*/ 10000 h 10000"/>
                  <a:gd name="connsiteX3" fmla="*/ 4336 w 10000"/>
                  <a:gd name="connsiteY3" fmla="*/ 10000 h 10000"/>
                  <a:gd name="connsiteX4" fmla="*/ 4602 w 10000"/>
                  <a:gd name="connsiteY4" fmla="*/ 5309 h 10000"/>
                  <a:gd name="connsiteX5" fmla="*/ 5841 w 10000"/>
                  <a:gd name="connsiteY5" fmla="*/ 10000 h 10000"/>
                  <a:gd name="connsiteX6" fmla="*/ 10000 w 10000"/>
                  <a:gd name="connsiteY6" fmla="*/ 10000 h 10000"/>
                  <a:gd name="connsiteX7" fmla="*/ 9513 w 10000"/>
                  <a:gd name="connsiteY7" fmla="*/ 1082 h 10000"/>
                  <a:gd name="connsiteX8" fmla="*/ 1504 w 10000"/>
                  <a:gd name="connsiteY8" fmla="*/ 0 h 10000"/>
                  <a:gd name="connsiteX0" fmla="*/ 1504 w 10000"/>
                  <a:gd name="connsiteY0" fmla="*/ 0 h 10000"/>
                  <a:gd name="connsiteX1" fmla="*/ 177 w 10000"/>
                  <a:gd name="connsiteY1" fmla="*/ 1082 h 10000"/>
                  <a:gd name="connsiteX2" fmla="*/ 0 w 10000"/>
                  <a:gd name="connsiteY2" fmla="*/ 10000 h 10000"/>
                  <a:gd name="connsiteX3" fmla="*/ 4336 w 10000"/>
                  <a:gd name="connsiteY3" fmla="*/ 10000 h 10000"/>
                  <a:gd name="connsiteX4" fmla="*/ 5841 w 10000"/>
                  <a:gd name="connsiteY4" fmla="*/ 10000 h 10000"/>
                  <a:gd name="connsiteX5" fmla="*/ 10000 w 10000"/>
                  <a:gd name="connsiteY5" fmla="*/ 10000 h 10000"/>
                  <a:gd name="connsiteX6" fmla="*/ 9513 w 10000"/>
                  <a:gd name="connsiteY6" fmla="*/ 1082 h 10000"/>
                  <a:gd name="connsiteX7" fmla="*/ 1504 w 10000"/>
                  <a:gd name="connsiteY7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000" h="10000">
                    <a:moveTo>
                      <a:pt x="1504" y="0"/>
                    </a:moveTo>
                    <a:lnTo>
                      <a:pt x="177" y="1082"/>
                    </a:lnTo>
                    <a:lnTo>
                      <a:pt x="0" y="10000"/>
                    </a:lnTo>
                    <a:lnTo>
                      <a:pt x="4336" y="10000"/>
                    </a:lnTo>
                    <a:lnTo>
                      <a:pt x="5841" y="10000"/>
                    </a:lnTo>
                    <a:lnTo>
                      <a:pt x="10000" y="10000"/>
                    </a:lnTo>
                    <a:cubicBezTo>
                      <a:pt x="9838" y="7027"/>
                      <a:pt x="9675" y="4055"/>
                      <a:pt x="9513" y="1082"/>
                    </a:cubicBezTo>
                    <a:lnTo>
                      <a:pt x="1504" y="0"/>
                    </a:lnTo>
                    <a:close/>
                  </a:path>
                </a:pathLst>
              </a:custGeom>
              <a:solidFill>
                <a:srgbClr val="2A3C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80"/>
              <p:cNvSpPr>
                <a:spLocks/>
              </p:cNvSpPr>
              <p:nvPr/>
            </p:nvSpPr>
            <p:spPr bwMode="auto">
              <a:xfrm>
                <a:off x="9589068" y="1992776"/>
                <a:ext cx="347855" cy="393580"/>
              </a:xfrm>
              <a:custGeom>
                <a:avLst/>
                <a:gdLst>
                  <a:gd name="T0" fmla="*/ 35 w 228"/>
                  <a:gd name="T1" fmla="*/ 16 h 255"/>
                  <a:gd name="T2" fmla="*/ 110 w 228"/>
                  <a:gd name="T3" fmla="*/ 2 h 255"/>
                  <a:gd name="T4" fmla="*/ 200 w 228"/>
                  <a:gd name="T5" fmla="*/ 16 h 255"/>
                  <a:gd name="T6" fmla="*/ 224 w 228"/>
                  <a:gd name="T7" fmla="*/ 62 h 255"/>
                  <a:gd name="T8" fmla="*/ 228 w 228"/>
                  <a:gd name="T9" fmla="*/ 117 h 255"/>
                  <a:gd name="T10" fmla="*/ 189 w 228"/>
                  <a:gd name="T11" fmla="*/ 120 h 255"/>
                  <a:gd name="T12" fmla="*/ 196 w 228"/>
                  <a:gd name="T13" fmla="*/ 255 h 255"/>
                  <a:gd name="T14" fmla="*/ 46 w 228"/>
                  <a:gd name="T15" fmla="*/ 255 h 255"/>
                  <a:gd name="T16" fmla="*/ 48 w 228"/>
                  <a:gd name="T17" fmla="*/ 123 h 255"/>
                  <a:gd name="T18" fmla="*/ 5 w 228"/>
                  <a:gd name="T19" fmla="*/ 121 h 255"/>
                  <a:gd name="T20" fmla="*/ 35 w 228"/>
                  <a:gd name="T21" fmla="*/ 16 h 255"/>
                  <a:gd name="connsiteX0" fmla="*/ 1327 w 9801"/>
                  <a:gd name="connsiteY0" fmla="*/ 609 h 9982"/>
                  <a:gd name="connsiteX1" fmla="*/ 4617 w 9801"/>
                  <a:gd name="connsiteY1" fmla="*/ 60 h 9982"/>
                  <a:gd name="connsiteX2" fmla="*/ 8564 w 9801"/>
                  <a:gd name="connsiteY2" fmla="*/ 609 h 9982"/>
                  <a:gd name="connsiteX3" fmla="*/ 9792 w 9801"/>
                  <a:gd name="connsiteY3" fmla="*/ 4570 h 9982"/>
                  <a:gd name="connsiteX4" fmla="*/ 8081 w 9801"/>
                  <a:gd name="connsiteY4" fmla="*/ 4688 h 9982"/>
                  <a:gd name="connsiteX5" fmla="*/ 8388 w 9801"/>
                  <a:gd name="connsiteY5" fmla="*/ 9982 h 9982"/>
                  <a:gd name="connsiteX6" fmla="*/ 1810 w 9801"/>
                  <a:gd name="connsiteY6" fmla="*/ 9982 h 9982"/>
                  <a:gd name="connsiteX7" fmla="*/ 1897 w 9801"/>
                  <a:gd name="connsiteY7" fmla="*/ 4806 h 9982"/>
                  <a:gd name="connsiteX8" fmla="*/ 11 w 9801"/>
                  <a:gd name="connsiteY8" fmla="*/ 4727 h 9982"/>
                  <a:gd name="connsiteX9" fmla="*/ 1327 w 9801"/>
                  <a:gd name="connsiteY9" fmla="*/ 609 h 9982"/>
                  <a:gd name="connsiteX0" fmla="*/ 1691 w 9995"/>
                  <a:gd name="connsiteY0" fmla="*/ 199 h 9950"/>
                  <a:gd name="connsiteX1" fmla="*/ 4706 w 9995"/>
                  <a:gd name="connsiteY1" fmla="*/ 10 h 9950"/>
                  <a:gd name="connsiteX2" fmla="*/ 8733 w 9995"/>
                  <a:gd name="connsiteY2" fmla="*/ 560 h 9950"/>
                  <a:gd name="connsiteX3" fmla="*/ 9986 w 9995"/>
                  <a:gd name="connsiteY3" fmla="*/ 4528 h 9950"/>
                  <a:gd name="connsiteX4" fmla="*/ 8240 w 9995"/>
                  <a:gd name="connsiteY4" fmla="*/ 4646 h 9950"/>
                  <a:gd name="connsiteX5" fmla="*/ 8553 w 9995"/>
                  <a:gd name="connsiteY5" fmla="*/ 9950 h 9950"/>
                  <a:gd name="connsiteX6" fmla="*/ 1842 w 9995"/>
                  <a:gd name="connsiteY6" fmla="*/ 9950 h 9950"/>
                  <a:gd name="connsiteX7" fmla="*/ 1931 w 9995"/>
                  <a:gd name="connsiteY7" fmla="*/ 4765 h 9950"/>
                  <a:gd name="connsiteX8" fmla="*/ 6 w 9995"/>
                  <a:gd name="connsiteY8" fmla="*/ 4686 h 9950"/>
                  <a:gd name="connsiteX9" fmla="*/ 1691 w 9995"/>
                  <a:gd name="connsiteY9" fmla="*/ 199 h 9950"/>
                  <a:gd name="connsiteX0" fmla="*/ 1689 w 9997"/>
                  <a:gd name="connsiteY0" fmla="*/ 200 h 10000"/>
                  <a:gd name="connsiteX1" fmla="*/ 4705 w 9997"/>
                  <a:gd name="connsiteY1" fmla="*/ 10 h 10000"/>
                  <a:gd name="connsiteX2" fmla="*/ 8734 w 9997"/>
                  <a:gd name="connsiteY2" fmla="*/ 563 h 10000"/>
                  <a:gd name="connsiteX3" fmla="*/ 9988 w 9997"/>
                  <a:gd name="connsiteY3" fmla="*/ 4551 h 10000"/>
                  <a:gd name="connsiteX4" fmla="*/ 8241 w 9997"/>
                  <a:gd name="connsiteY4" fmla="*/ 4669 h 10000"/>
                  <a:gd name="connsiteX5" fmla="*/ 8554 w 9997"/>
                  <a:gd name="connsiteY5" fmla="*/ 10000 h 10000"/>
                  <a:gd name="connsiteX6" fmla="*/ 1840 w 9997"/>
                  <a:gd name="connsiteY6" fmla="*/ 10000 h 10000"/>
                  <a:gd name="connsiteX7" fmla="*/ 1929 w 9997"/>
                  <a:gd name="connsiteY7" fmla="*/ 4789 h 10000"/>
                  <a:gd name="connsiteX8" fmla="*/ 3 w 9997"/>
                  <a:gd name="connsiteY8" fmla="*/ 4710 h 10000"/>
                  <a:gd name="connsiteX9" fmla="*/ 1689 w 9997"/>
                  <a:gd name="connsiteY9" fmla="*/ 2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997" h="10000">
                    <a:moveTo>
                      <a:pt x="1689" y="200"/>
                    </a:moveTo>
                    <a:cubicBezTo>
                      <a:pt x="1689" y="200"/>
                      <a:pt x="3531" y="-50"/>
                      <a:pt x="4705" y="10"/>
                    </a:cubicBezTo>
                    <a:cubicBezTo>
                      <a:pt x="5880" y="70"/>
                      <a:pt x="7854" y="-193"/>
                      <a:pt x="8734" y="563"/>
                    </a:cubicBezTo>
                    <a:cubicBezTo>
                      <a:pt x="9614" y="1319"/>
                      <a:pt x="10069" y="3866"/>
                      <a:pt x="9988" y="4551"/>
                    </a:cubicBezTo>
                    <a:cubicBezTo>
                      <a:pt x="9988" y="4551"/>
                      <a:pt x="9093" y="4749"/>
                      <a:pt x="8241" y="4669"/>
                    </a:cubicBezTo>
                    <a:cubicBezTo>
                      <a:pt x="8345" y="6446"/>
                      <a:pt x="8450" y="8223"/>
                      <a:pt x="8554" y="10000"/>
                    </a:cubicBezTo>
                    <a:lnTo>
                      <a:pt x="1840" y="10000"/>
                    </a:lnTo>
                    <a:cubicBezTo>
                      <a:pt x="1870" y="8263"/>
                      <a:pt x="1899" y="6526"/>
                      <a:pt x="1929" y="4789"/>
                    </a:cubicBezTo>
                    <a:cubicBezTo>
                      <a:pt x="1287" y="4763"/>
                      <a:pt x="43" y="5474"/>
                      <a:pt x="3" y="4710"/>
                    </a:cubicBezTo>
                    <a:cubicBezTo>
                      <a:pt x="-37" y="3945"/>
                      <a:pt x="327" y="638"/>
                      <a:pt x="1689" y="200"/>
                    </a:cubicBezTo>
                    <a:close/>
                  </a:path>
                </a:pathLst>
              </a:custGeom>
              <a:solidFill>
                <a:srgbClr val="6CBAA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83"/>
              <p:cNvSpPr>
                <a:spLocks/>
              </p:cNvSpPr>
              <p:nvPr/>
            </p:nvSpPr>
            <p:spPr bwMode="auto">
              <a:xfrm>
                <a:off x="9693512" y="1991194"/>
                <a:ext cx="118770" cy="104340"/>
              </a:xfrm>
              <a:custGeom>
                <a:avLst/>
                <a:gdLst>
                  <a:gd name="T0" fmla="*/ 34 w 76"/>
                  <a:gd name="T1" fmla="*/ 65 h 67"/>
                  <a:gd name="T2" fmla="*/ 46 w 76"/>
                  <a:gd name="T3" fmla="*/ 67 h 67"/>
                  <a:gd name="T4" fmla="*/ 62 w 76"/>
                  <a:gd name="T5" fmla="*/ 50 h 67"/>
                  <a:gd name="T6" fmla="*/ 76 w 76"/>
                  <a:gd name="T7" fmla="*/ 4 h 67"/>
                  <a:gd name="T8" fmla="*/ 38 w 76"/>
                  <a:gd name="T9" fmla="*/ 1 h 67"/>
                  <a:gd name="T10" fmla="*/ 0 w 76"/>
                  <a:gd name="T11" fmla="*/ 7 h 67"/>
                  <a:gd name="T12" fmla="*/ 34 w 76"/>
                  <a:gd name="T13" fmla="*/ 65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67">
                    <a:moveTo>
                      <a:pt x="34" y="65"/>
                    </a:moveTo>
                    <a:cubicBezTo>
                      <a:pt x="36" y="66"/>
                      <a:pt x="42" y="67"/>
                      <a:pt x="46" y="67"/>
                    </a:cubicBezTo>
                    <a:cubicBezTo>
                      <a:pt x="50" y="66"/>
                      <a:pt x="58" y="60"/>
                      <a:pt x="62" y="50"/>
                    </a:cubicBezTo>
                    <a:cubicBezTo>
                      <a:pt x="69" y="36"/>
                      <a:pt x="75" y="20"/>
                      <a:pt x="76" y="4"/>
                    </a:cubicBezTo>
                    <a:cubicBezTo>
                      <a:pt x="62" y="2"/>
                      <a:pt x="47" y="0"/>
                      <a:pt x="38" y="1"/>
                    </a:cubicBezTo>
                    <a:cubicBezTo>
                      <a:pt x="27" y="2"/>
                      <a:pt x="13" y="4"/>
                      <a:pt x="0" y="7"/>
                    </a:cubicBezTo>
                    <a:cubicBezTo>
                      <a:pt x="5" y="19"/>
                      <a:pt x="26" y="60"/>
                      <a:pt x="34" y="65"/>
                    </a:cubicBezTo>
                    <a:close/>
                  </a:path>
                </a:pathLst>
              </a:custGeom>
              <a:solidFill>
                <a:srgbClr val="F5C79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84"/>
              <p:cNvSpPr>
                <a:spLocks/>
              </p:cNvSpPr>
              <p:nvPr/>
            </p:nvSpPr>
            <p:spPr bwMode="auto">
              <a:xfrm>
                <a:off x="9723482" y="1921263"/>
                <a:ext cx="58830" cy="99900"/>
              </a:xfrm>
              <a:custGeom>
                <a:avLst/>
                <a:gdLst>
                  <a:gd name="T0" fmla="*/ 0 w 38"/>
                  <a:gd name="T1" fmla="*/ 0 h 64"/>
                  <a:gd name="T2" fmla="*/ 0 w 38"/>
                  <a:gd name="T3" fmla="*/ 52 h 64"/>
                  <a:gd name="T4" fmla="*/ 19 w 38"/>
                  <a:gd name="T5" fmla="*/ 64 h 64"/>
                  <a:gd name="T6" fmla="*/ 38 w 38"/>
                  <a:gd name="T7" fmla="*/ 52 h 64"/>
                  <a:gd name="T8" fmla="*/ 38 w 38"/>
                  <a:gd name="T9" fmla="*/ 0 h 64"/>
                  <a:gd name="T10" fmla="*/ 0 w 38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64">
                    <a:moveTo>
                      <a:pt x="0" y="0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2"/>
                      <a:pt x="2" y="64"/>
                      <a:pt x="19" y="64"/>
                    </a:cubicBezTo>
                    <a:cubicBezTo>
                      <a:pt x="37" y="64"/>
                      <a:pt x="38" y="52"/>
                      <a:pt x="38" y="52"/>
                    </a:cubicBezTo>
                    <a:cubicBezTo>
                      <a:pt x="38" y="0"/>
                      <a:pt x="38" y="0"/>
                      <a:pt x="38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5C7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350" name="组合 349"/>
              <p:cNvGrpSpPr/>
              <p:nvPr/>
            </p:nvGrpSpPr>
            <p:grpSpPr>
              <a:xfrm>
                <a:off x="9513046" y="1488542"/>
                <a:ext cx="460651" cy="487291"/>
                <a:chOff x="9504812" y="1469492"/>
                <a:chExt cx="460651" cy="487291"/>
              </a:xfrm>
            </p:grpSpPr>
            <p:sp>
              <p:nvSpPr>
                <p:cNvPr id="351" name="Freeform 85"/>
                <p:cNvSpPr>
                  <a:spLocks/>
                </p:cNvSpPr>
                <p:nvPr/>
              </p:nvSpPr>
              <p:spPr bwMode="auto">
                <a:xfrm>
                  <a:off x="9723482" y="1921263"/>
                  <a:ext cx="58830" cy="35520"/>
                </a:xfrm>
                <a:custGeom>
                  <a:avLst/>
                  <a:gdLst>
                    <a:gd name="T0" fmla="*/ 38 w 38"/>
                    <a:gd name="T1" fmla="*/ 18 h 23"/>
                    <a:gd name="T2" fmla="*/ 38 w 38"/>
                    <a:gd name="T3" fmla="*/ 0 h 23"/>
                    <a:gd name="T4" fmla="*/ 0 w 38"/>
                    <a:gd name="T5" fmla="*/ 0 h 23"/>
                    <a:gd name="T6" fmla="*/ 0 w 38"/>
                    <a:gd name="T7" fmla="*/ 19 h 23"/>
                    <a:gd name="T8" fmla="*/ 38 w 38"/>
                    <a:gd name="T9" fmla="*/ 18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" h="23">
                      <a:moveTo>
                        <a:pt x="38" y="18"/>
                      </a:move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14" y="23"/>
                        <a:pt x="25" y="22"/>
                        <a:pt x="38" y="18"/>
                      </a:cubicBezTo>
                      <a:close/>
                    </a:path>
                  </a:pathLst>
                </a:custGeom>
                <a:solidFill>
                  <a:srgbClr val="ECBB8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2" name="Oval 86"/>
                <p:cNvSpPr>
                  <a:spLocks noChangeArrowheads="1"/>
                </p:cNvSpPr>
                <p:nvPr/>
              </p:nvSpPr>
              <p:spPr bwMode="auto">
                <a:xfrm>
                  <a:off x="9504812" y="1469492"/>
                  <a:ext cx="460651" cy="451771"/>
                </a:xfrm>
                <a:prstGeom prst="ellipse">
                  <a:avLst/>
                </a:prstGeom>
                <a:solidFill>
                  <a:srgbClr val="282A2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3" name="Freeform 87"/>
                <p:cNvSpPr>
                  <a:spLocks/>
                </p:cNvSpPr>
                <p:nvPr/>
              </p:nvSpPr>
              <p:spPr bwMode="auto">
                <a:xfrm>
                  <a:off x="9595832" y="1673733"/>
                  <a:ext cx="286381" cy="278611"/>
                </a:xfrm>
                <a:custGeom>
                  <a:avLst/>
                  <a:gdLst>
                    <a:gd name="T0" fmla="*/ 3 w 184"/>
                    <a:gd name="T1" fmla="*/ 0 h 179"/>
                    <a:gd name="T2" fmla="*/ 20 w 184"/>
                    <a:gd name="T3" fmla="*/ 150 h 179"/>
                    <a:gd name="T4" fmla="*/ 104 w 184"/>
                    <a:gd name="T5" fmla="*/ 177 h 179"/>
                    <a:gd name="T6" fmla="*/ 183 w 184"/>
                    <a:gd name="T7" fmla="*/ 104 h 179"/>
                    <a:gd name="T8" fmla="*/ 183 w 184"/>
                    <a:gd name="T9" fmla="*/ 41 h 179"/>
                    <a:gd name="T10" fmla="*/ 158 w 184"/>
                    <a:gd name="T11" fmla="*/ 25 h 179"/>
                    <a:gd name="T12" fmla="*/ 164 w 184"/>
                    <a:gd name="T13" fmla="*/ 41 h 179"/>
                    <a:gd name="T14" fmla="*/ 109 w 184"/>
                    <a:gd name="T15" fmla="*/ 14 h 179"/>
                    <a:gd name="T16" fmla="*/ 125 w 184"/>
                    <a:gd name="T17" fmla="*/ 42 h 179"/>
                    <a:gd name="T18" fmla="*/ 54 w 184"/>
                    <a:gd name="T19" fmla="*/ 9 h 179"/>
                    <a:gd name="T20" fmla="*/ 60 w 184"/>
                    <a:gd name="T21" fmla="*/ 40 h 179"/>
                    <a:gd name="T22" fmla="*/ 3 w 184"/>
                    <a:gd name="T23" fmla="*/ 0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4" h="179">
                      <a:moveTo>
                        <a:pt x="3" y="0"/>
                      </a:moveTo>
                      <a:cubicBezTo>
                        <a:pt x="3" y="0"/>
                        <a:pt x="0" y="130"/>
                        <a:pt x="20" y="150"/>
                      </a:cubicBezTo>
                      <a:cubicBezTo>
                        <a:pt x="41" y="169"/>
                        <a:pt x="74" y="179"/>
                        <a:pt x="104" y="177"/>
                      </a:cubicBezTo>
                      <a:cubicBezTo>
                        <a:pt x="134" y="175"/>
                        <a:pt x="182" y="153"/>
                        <a:pt x="183" y="104"/>
                      </a:cubicBezTo>
                      <a:cubicBezTo>
                        <a:pt x="184" y="55"/>
                        <a:pt x="183" y="41"/>
                        <a:pt x="183" y="41"/>
                      </a:cubicBezTo>
                      <a:cubicBezTo>
                        <a:pt x="183" y="41"/>
                        <a:pt x="169" y="35"/>
                        <a:pt x="158" y="25"/>
                      </a:cubicBezTo>
                      <a:cubicBezTo>
                        <a:pt x="154" y="21"/>
                        <a:pt x="164" y="41"/>
                        <a:pt x="164" y="41"/>
                      </a:cubicBezTo>
                      <a:cubicBezTo>
                        <a:pt x="164" y="41"/>
                        <a:pt x="142" y="45"/>
                        <a:pt x="109" y="14"/>
                      </a:cubicBezTo>
                      <a:cubicBezTo>
                        <a:pt x="109" y="14"/>
                        <a:pt x="113" y="36"/>
                        <a:pt x="125" y="42"/>
                      </a:cubicBezTo>
                      <a:cubicBezTo>
                        <a:pt x="125" y="42"/>
                        <a:pt x="89" y="44"/>
                        <a:pt x="54" y="9"/>
                      </a:cubicBezTo>
                      <a:cubicBezTo>
                        <a:pt x="54" y="9"/>
                        <a:pt x="55" y="35"/>
                        <a:pt x="60" y="40"/>
                      </a:cubicBezTo>
                      <a:cubicBezTo>
                        <a:pt x="60" y="40"/>
                        <a:pt x="17" y="40"/>
                        <a:pt x="3" y="0"/>
                      </a:cubicBezTo>
                      <a:close/>
                    </a:path>
                  </a:pathLst>
                </a:custGeom>
                <a:solidFill>
                  <a:srgbClr val="F5C79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4" name="Oval 88"/>
                <p:cNvSpPr>
                  <a:spLocks noChangeArrowheads="1"/>
                </p:cNvSpPr>
                <p:nvPr/>
              </p:nvSpPr>
              <p:spPr bwMode="auto">
                <a:xfrm>
                  <a:off x="9569192" y="1737003"/>
                  <a:ext cx="55500" cy="54390"/>
                </a:xfrm>
                <a:prstGeom prst="ellipse">
                  <a:avLst/>
                </a:prstGeom>
                <a:solidFill>
                  <a:srgbClr val="F5C79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5" name="Oval 89"/>
                <p:cNvSpPr>
                  <a:spLocks noChangeArrowheads="1"/>
                </p:cNvSpPr>
                <p:nvPr/>
              </p:nvSpPr>
              <p:spPr bwMode="auto">
                <a:xfrm>
                  <a:off x="9856683" y="1737003"/>
                  <a:ext cx="56610" cy="54390"/>
                </a:xfrm>
                <a:prstGeom prst="ellipse">
                  <a:avLst/>
                </a:prstGeom>
                <a:solidFill>
                  <a:srgbClr val="F5C79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6" name="Freeform 90"/>
                <p:cNvSpPr>
                  <a:spLocks/>
                </p:cNvSpPr>
                <p:nvPr/>
              </p:nvSpPr>
              <p:spPr bwMode="auto">
                <a:xfrm>
                  <a:off x="9709052" y="1791393"/>
                  <a:ext cx="65490" cy="57720"/>
                </a:xfrm>
                <a:custGeom>
                  <a:avLst/>
                  <a:gdLst>
                    <a:gd name="T0" fmla="*/ 15 w 59"/>
                    <a:gd name="T1" fmla="*/ 0 h 52"/>
                    <a:gd name="T2" fmla="*/ 42 w 59"/>
                    <a:gd name="T3" fmla="*/ 0 h 52"/>
                    <a:gd name="T4" fmla="*/ 59 w 59"/>
                    <a:gd name="T5" fmla="*/ 52 h 52"/>
                    <a:gd name="T6" fmla="*/ 0 w 59"/>
                    <a:gd name="T7" fmla="*/ 51 h 52"/>
                    <a:gd name="T8" fmla="*/ 15 w 59"/>
                    <a:gd name="T9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9" h="52">
                      <a:moveTo>
                        <a:pt x="15" y="0"/>
                      </a:moveTo>
                      <a:lnTo>
                        <a:pt x="42" y="0"/>
                      </a:lnTo>
                      <a:lnTo>
                        <a:pt x="59" y="52"/>
                      </a:lnTo>
                      <a:lnTo>
                        <a:pt x="0" y="51"/>
                      </a:ln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rgbClr val="ECBB8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7" name="Oval 91"/>
                <p:cNvSpPr>
                  <a:spLocks noChangeArrowheads="1"/>
                </p:cNvSpPr>
                <p:nvPr/>
              </p:nvSpPr>
              <p:spPr bwMode="auto">
                <a:xfrm>
                  <a:off x="9629132" y="1744773"/>
                  <a:ext cx="37740" cy="37740"/>
                </a:xfrm>
                <a:prstGeom prst="ellipse">
                  <a:avLst/>
                </a:prstGeom>
                <a:solidFill>
                  <a:srgbClr val="3530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8" name="Oval 92"/>
                <p:cNvSpPr>
                  <a:spLocks noChangeArrowheads="1"/>
                </p:cNvSpPr>
                <p:nvPr/>
              </p:nvSpPr>
              <p:spPr bwMode="auto">
                <a:xfrm>
                  <a:off x="9812283" y="1744773"/>
                  <a:ext cx="36630" cy="37740"/>
                </a:xfrm>
                <a:prstGeom prst="ellipse">
                  <a:avLst/>
                </a:prstGeom>
                <a:solidFill>
                  <a:srgbClr val="3530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9" name="Freeform 93"/>
                <p:cNvSpPr>
                  <a:spLocks/>
                </p:cNvSpPr>
                <p:nvPr/>
              </p:nvSpPr>
              <p:spPr bwMode="auto">
                <a:xfrm>
                  <a:off x="9684632" y="1840233"/>
                  <a:ext cx="135420" cy="65490"/>
                </a:xfrm>
                <a:custGeom>
                  <a:avLst/>
                  <a:gdLst>
                    <a:gd name="T0" fmla="*/ 38 w 87"/>
                    <a:gd name="T1" fmla="*/ 40 h 42"/>
                    <a:gd name="T2" fmla="*/ 1 w 87"/>
                    <a:gd name="T3" fmla="*/ 28 h 42"/>
                    <a:gd name="T4" fmla="*/ 1 w 87"/>
                    <a:gd name="T5" fmla="*/ 25 h 42"/>
                    <a:gd name="T6" fmla="*/ 4 w 87"/>
                    <a:gd name="T7" fmla="*/ 25 h 42"/>
                    <a:gd name="T8" fmla="*/ 55 w 87"/>
                    <a:gd name="T9" fmla="*/ 32 h 42"/>
                    <a:gd name="T10" fmla="*/ 82 w 87"/>
                    <a:gd name="T11" fmla="*/ 2 h 42"/>
                    <a:gd name="T12" fmla="*/ 85 w 87"/>
                    <a:gd name="T13" fmla="*/ 1 h 42"/>
                    <a:gd name="T14" fmla="*/ 86 w 87"/>
                    <a:gd name="T15" fmla="*/ 3 h 42"/>
                    <a:gd name="T16" fmla="*/ 56 w 87"/>
                    <a:gd name="T17" fmla="*/ 36 h 42"/>
                    <a:gd name="T18" fmla="*/ 38 w 87"/>
                    <a:gd name="T19" fmla="*/ 4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7" h="42">
                      <a:moveTo>
                        <a:pt x="38" y="40"/>
                      </a:moveTo>
                      <a:cubicBezTo>
                        <a:pt x="18" y="40"/>
                        <a:pt x="2" y="29"/>
                        <a:pt x="1" y="28"/>
                      </a:cubicBezTo>
                      <a:cubicBezTo>
                        <a:pt x="1" y="28"/>
                        <a:pt x="0" y="26"/>
                        <a:pt x="1" y="25"/>
                      </a:cubicBezTo>
                      <a:cubicBezTo>
                        <a:pt x="2" y="24"/>
                        <a:pt x="3" y="24"/>
                        <a:pt x="4" y="25"/>
                      </a:cubicBezTo>
                      <a:cubicBezTo>
                        <a:pt x="4" y="25"/>
                        <a:pt x="30" y="42"/>
                        <a:pt x="55" y="32"/>
                      </a:cubicBezTo>
                      <a:cubicBezTo>
                        <a:pt x="79" y="22"/>
                        <a:pt x="82" y="3"/>
                        <a:pt x="82" y="2"/>
                      </a:cubicBezTo>
                      <a:cubicBezTo>
                        <a:pt x="82" y="1"/>
                        <a:pt x="83" y="0"/>
                        <a:pt x="85" y="1"/>
                      </a:cubicBezTo>
                      <a:cubicBezTo>
                        <a:pt x="86" y="1"/>
                        <a:pt x="87" y="2"/>
                        <a:pt x="86" y="3"/>
                      </a:cubicBezTo>
                      <a:cubicBezTo>
                        <a:pt x="86" y="4"/>
                        <a:pt x="83" y="25"/>
                        <a:pt x="56" y="36"/>
                      </a:cubicBezTo>
                      <a:cubicBezTo>
                        <a:pt x="50" y="39"/>
                        <a:pt x="44" y="40"/>
                        <a:pt x="38" y="40"/>
                      </a:cubicBezTo>
                      <a:close/>
                    </a:path>
                  </a:pathLst>
                </a:custGeom>
                <a:solidFill>
                  <a:srgbClr val="35302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37" name="矩形 336"/>
            <p:cNvSpPr/>
            <p:nvPr/>
          </p:nvSpPr>
          <p:spPr>
            <a:xfrm>
              <a:off x="8800695" y="2957505"/>
              <a:ext cx="647102" cy="13216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85" name="矩形 23">
            <a:extLst>
              <a:ext uri="{FF2B5EF4-FFF2-40B4-BE49-F238E27FC236}">
                <a16:creationId xmlns:a16="http://schemas.microsoft.com/office/drawing/2014/main" id="{F7913661-6397-48B9-8214-B1F370B55207}"/>
              </a:ext>
            </a:extLst>
          </p:cNvPr>
          <p:cNvSpPr/>
          <p:nvPr/>
        </p:nvSpPr>
        <p:spPr>
          <a:xfrm>
            <a:off x="4371614" y="3452094"/>
            <a:ext cx="34070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b="1" dirty="0" err="1">
                <a:solidFill>
                  <a:srgbClr val="D0D0D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Sihan</a:t>
            </a:r>
            <a:r>
              <a:rPr lang="en-US" altLang="zh-CN" b="1" dirty="0">
                <a:solidFill>
                  <a:srgbClr val="D0D0D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 Lin, </a:t>
            </a:r>
            <a:r>
              <a:rPr lang="en-US" altLang="zh-CN" b="1" dirty="0" err="1">
                <a:solidFill>
                  <a:srgbClr val="D0D0D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Jie</a:t>
            </a:r>
            <a:r>
              <a:rPr lang="en-US" altLang="zh-CN" b="1" dirty="0">
                <a:solidFill>
                  <a:srgbClr val="D0D0D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 Qu, </a:t>
            </a:r>
          </a:p>
          <a:p>
            <a:pPr lvl="0" algn="ctr"/>
            <a:r>
              <a:rPr lang="en-US" altLang="zh-CN" b="1" dirty="0">
                <a:solidFill>
                  <a:srgbClr val="D0D0D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Jordan Wong, </a:t>
            </a:r>
            <a:r>
              <a:rPr lang="en-US" altLang="zh-CN" b="1" dirty="0" err="1">
                <a:solidFill>
                  <a:srgbClr val="D0D0D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Xiaodie</a:t>
            </a:r>
            <a:r>
              <a:rPr lang="en-US" altLang="zh-CN" b="1" dirty="0">
                <a:solidFill>
                  <a:srgbClr val="D0D0D0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 Zhao</a:t>
            </a:r>
            <a:endParaRPr lang="zh-CN" altLang="en-US" b="1" dirty="0">
              <a:solidFill>
                <a:srgbClr val="D0D0D0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9774064"/>
      </p:ext>
    </p:extLst>
  </p:cSld>
  <p:clrMapOvr>
    <a:masterClrMapping/>
  </p:clrMapOvr>
  <p:transition advTm="0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900" decel="100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" presetClass="emph" presetSubtype="0" fill="hold" grpId="1" nodeType="withEffect" p14:presetBounceEnd="100000">
                                      <p:stCondLst>
                                        <p:cond delay="2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 p14:bounceEnd="100000">
                                          <p:cBhvr>
                                            <p:cTn id="15" dur="2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" presetID="37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900" decel="100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6" presetClass="emph" presetSubtype="0" fill="hold" grpId="1" nodeType="withEffect" p14:presetBounceEnd="100000">
                                      <p:stCondLst>
                                        <p:cond delay="11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 p14:bounceEnd="100000">
                                          <p:cBhvr>
                                            <p:cTn id="23" dur="1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" presetID="37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450" decel="100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6" presetClass="emph" presetSubtype="0" fill="hold" grpId="1" nodeType="withEffect" p14:presetBounceEnd="100000">
                                      <p:stCondLst>
                                        <p:cond delay="18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 p14:bounceEnd="100000">
                                          <p:cBhvr>
                                            <p:cTn id="31" dur="10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2" fill="hold">
                          <p:stCondLst>
                            <p:cond delay="indefinite"/>
                          </p:stCondLst>
                          <p:childTnLst>
                            <p:par>
                              <p:cTn id="3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4" presetID="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6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6" presetClass="emph" presetSubtype="0" fill="hold" nodeType="withEffect" p14:presetBounceEnd="100000">
                                      <p:stCondLst>
                                        <p:cond delay="3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38" dur="1447" fill="hold"/>
                                            <p:tgtEl>
                                              <p:spTgt spid="190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9" presetID="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1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2" presetID="6" presetClass="emph" presetSubtype="0" fill="hold" nodeType="withEffect" p14:presetBounceEnd="100000">
                                      <p:stCondLst>
                                        <p:cond delay="5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43" dur="1447" fill="hold"/>
                                            <p:tgtEl>
                                              <p:spTgt spid="215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4" presetID="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6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6" presetClass="emph" presetSubtype="0" fill="hold" nodeType="withEffect" p14:presetBounceEnd="100000">
                                      <p:stCondLst>
                                        <p:cond delay="7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48" dur="1447" fill="hold"/>
                                            <p:tgtEl>
                                              <p:spTgt spid="239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9" presetID="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1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fill="hold" nodeType="withEffect" p14:presetBounceEnd="100000">
                                      <p:stCondLst>
                                        <p:cond delay="9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53" dur="1447" fill="hold"/>
                                            <p:tgtEl>
                                              <p:spTgt spid="265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6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9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6" presetClass="emph" presetSubtype="0" fill="hold" nodeType="withEffect" p14:presetBounceEnd="100000">
                                      <p:stCondLst>
                                        <p:cond delay="11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58" dur="1447" fill="hold"/>
                                            <p:tgtEl>
                                              <p:spTgt spid="289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9" presetID="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1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0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fill="hold" nodeType="withEffect" p14:presetBounceEnd="100000">
                                      <p:stCondLst>
                                        <p:cond delay="13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63" dur="1447" fill="hold"/>
                                            <p:tgtEl>
                                              <p:spTgt spid="310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6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5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6" presetClass="emph" presetSubtype="0" fill="hold" nodeType="withEffect" p14:presetBounceEnd="100000">
                                      <p:stCondLst>
                                        <p:cond delay="15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68" dur="1447" fill="hold"/>
                                            <p:tgtEl>
                                              <p:spTgt spid="335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37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450" decel="100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6" presetClass="emph" presetSubtype="0" fill="hold" grpId="1" nodeType="withEffect" p14:presetBounceEnd="100000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 p14:bounceEnd="100000">
                                          <p:cBhvr>
                                            <p:cTn id="76" dur="1000" fill="hold"/>
                                            <p:tgtEl>
                                              <p:spTgt spid="18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9" grpId="1"/>
          <p:bldP spid="10" grpId="0"/>
          <p:bldP spid="10" grpId="1"/>
          <p:bldP spid="11" grpId="0"/>
          <p:bldP spid="11" grpId="1"/>
          <p:bldP spid="12" grpId="0" animBg="1"/>
          <p:bldP spid="185" grpId="0"/>
          <p:bldP spid="185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7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900" decel="100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6" presetClass="emph" presetSubtype="0" fill="hold" grpId="1" nodeType="withEffect">
                                      <p:stCondLst>
                                        <p:cond delay="2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>
                                          <p:cBhvr>
                                            <p:cTn id="15" dur="2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" presetID="37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900" decel="100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6" presetClass="emph" presetSubtype="0" fill="hold" grpId="1" nodeType="withEffect">
                                      <p:stCondLst>
                                        <p:cond delay="11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>
                                          <p:cBhvr>
                                            <p:cTn id="23" dur="100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4" presetID="37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450" decel="100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6" presetClass="emph" presetSubtype="0" fill="hold" grpId="1" nodeType="withEffect">
                                      <p:stCondLst>
                                        <p:cond delay="18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>
                                          <p:cBhvr>
                                            <p:cTn id="31" dur="10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2" fill="hold">
                          <p:stCondLst>
                            <p:cond delay="indefinite"/>
                          </p:stCondLst>
                          <p:childTnLst>
                            <p:par>
                              <p:cTn id="3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4" presetID="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6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6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38" dur="1447" fill="hold"/>
                                            <p:tgtEl>
                                              <p:spTgt spid="190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9" presetID="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1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2" presetID="6" presetClass="emph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43" dur="1447" fill="hold"/>
                                            <p:tgtEl>
                                              <p:spTgt spid="215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4" presetID="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6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6" presetClass="emph" presetSubtype="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48" dur="1447" fill="hold"/>
                                            <p:tgtEl>
                                              <p:spTgt spid="239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9" presetID="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1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5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447" fill="hold"/>
                                            <p:tgtEl>
                                              <p:spTgt spid="265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6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9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6" presetClass="emph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58" dur="1447" fill="hold"/>
                                            <p:tgtEl>
                                              <p:spTgt spid="289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9" presetID="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1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0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animScale>
                                          <p:cBhvr>
                                            <p:cTn id="63" dur="1447" fill="hold"/>
                                            <p:tgtEl>
                                              <p:spTgt spid="310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4" presetID="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6" dur="289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5"/>
                                            </p:tgtEl>
                                          </p:cBhvr>
                                          <p:from x="100000" y="0"/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7" presetID="6" presetClass="emph" presetSubtype="0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68" dur="1447" fill="hold"/>
                                            <p:tgtEl>
                                              <p:spTgt spid="335"/>
                                            </p:tgtEl>
                                          </p:cBhvr>
                                          <p:by x="100000" y="101000"/>
                                          <p:from x="100000" y="100000"/>
                                          <p:to x="100000" y="995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37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450" decel="100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6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>
                                          <p:cBhvr>
                                            <p:cTn id="76" dur="1000" fill="hold"/>
                                            <p:tgtEl>
                                              <p:spTgt spid="18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9" grpId="1"/>
          <p:bldP spid="10" grpId="0"/>
          <p:bldP spid="10" grpId="1"/>
          <p:bldP spid="11" grpId="0"/>
          <p:bldP spid="11" grpId="1"/>
          <p:bldP spid="12" grpId="0" animBg="1"/>
          <p:bldP spid="185" grpId="0"/>
          <p:bldP spid="185" grpId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13220" y="1780208"/>
            <a:ext cx="734518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dirty="0">
                <a:solidFill>
                  <a:srgbClr val="C7D401"/>
                </a:solidFill>
                <a:latin typeface="Rockwell Std ExtraBold" panose="02060A07050405020104" pitchFamily="18" charset="0"/>
              </a:rPr>
              <a:t>Q&amp;A</a:t>
            </a:r>
            <a:endParaRPr lang="zh-CN" altLang="en-US" sz="19900" dirty="0">
              <a:solidFill>
                <a:srgbClr val="C7D401"/>
              </a:solidFill>
              <a:latin typeface="Rockwell Std ExtraBold" panose="02060A070504050201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34404" t="25755" r="33291" b="35453"/>
          <a:stretch/>
        </p:blipFill>
        <p:spPr>
          <a:xfrm>
            <a:off x="6385810" y="-838199"/>
            <a:ext cx="5892800" cy="7924800"/>
          </a:xfrm>
          <a:prstGeom prst="rect">
            <a:avLst/>
          </a:prstGeom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0957561" y="6543510"/>
            <a:ext cx="344072" cy="390690"/>
          </a:xfrm>
        </p:spPr>
        <p:txBody>
          <a:bodyPr/>
          <a:lstStyle/>
          <a:p>
            <a:fld id="{6E28B03E-8C14-4F41-85A4-ED1F5FF4EC78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0C7F83-3A1F-42CC-A80E-0A3473B3890F}"/>
              </a:ext>
            </a:extLst>
          </p:cNvPr>
          <p:cNvSpPr/>
          <p:nvPr/>
        </p:nvSpPr>
        <p:spPr>
          <a:xfrm>
            <a:off x="0" y="6524625"/>
            <a:ext cx="12192000" cy="4095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0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972051" y="2151601"/>
            <a:ext cx="2549522" cy="2535748"/>
            <a:chOff x="4835526" y="2139020"/>
            <a:chExt cx="2593974" cy="2579960"/>
          </a:xfrm>
          <a:solidFill>
            <a:schemeClr val="tx1">
              <a:alpha val="24000"/>
            </a:schemeClr>
          </a:solidFill>
        </p:grpSpPr>
        <p:sp>
          <p:nvSpPr>
            <p:cNvPr id="7" name="任意多边形 6"/>
            <p:cNvSpPr/>
            <p:nvPr/>
          </p:nvSpPr>
          <p:spPr>
            <a:xfrm>
              <a:off x="6098063" y="2139020"/>
              <a:ext cx="68900" cy="164520"/>
            </a:xfrm>
            <a:custGeom>
              <a:avLst/>
              <a:gdLst>
                <a:gd name="connsiteX0" fmla="*/ 44111 w 88222"/>
                <a:gd name="connsiteY0" fmla="*/ 0 h 210658"/>
                <a:gd name="connsiteX1" fmla="*/ 71943 w 88222"/>
                <a:gd name="connsiteY1" fmla="*/ 1405 h 210658"/>
                <a:gd name="connsiteX2" fmla="*/ 88222 w 88222"/>
                <a:gd name="connsiteY2" fmla="*/ 210658 h 210658"/>
                <a:gd name="connsiteX3" fmla="*/ 44110 w 88222"/>
                <a:gd name="connsiteY3" fmla="*/ 208430 h 210658"/>
                <a:gd name="connsiteX4" fmla="*/ 0 w 88222"/>
                <a:gd name="connsiteY4" fmla="*/ 210658 h 210658"/>
                <a:gd name="connsiteX5" fmla="*/ 16279 w 88222"/>
                <a:gd name="connsiteY5" fmla="*/ 1405 h 210658"/>
                <a:gd name="connsiteX6" fmla="*/ 44111 w 88222"/>
                <a:gd name="connsiteY6" fmla="*/ 0 h 21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222" h="210658">
                  <a:moveTo>
                    <a:pt x="44111" y="0"/>
                  </a:moveTo>
                  <a:lnTo>
                    <a:pt x="71943" y="1405"/>
                  </a:lnTo>
                  <a:lnTo>
                    <a:pt x="88222" y="210658"/>
                  </a:lnTo>
                  <a:lnTo>
                    <a:pt x="44110" y="208430"/>
                  </a:lnTo>
                  <a:lnTo>
                    <a:pt x="0" y="210658"/>
                  </a:lnTo>
                  <a:lnTo>
                    <a:pt x="16279" y="1405"/>
                  </a:lnTo>
                  <a:lnTo>
                    <a:pt x="4411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6534162" y="2230342"/>
              <a:ext cx="114559" cy="172092"/>
            </a:xfrm>
            <a:custGeom>
              <a:avLst/>
              <a:gdLst>
                <a:gd name="connsiteX0" fmla="*/ 95047 w 146686"/>
                <a:gd name="connsiteY0" fmla="*/ 0 h 220353"/>
                <a:gd name="connsiteX1" fmla="*/ 132137 w 146686"/>
                <a:gd name="connsiteY1" fmla="*/ 13575 h 220353"/>
                <a:gd name="connsiteX2" fmla="*/ 146686 w 146686"/>
                <a:gd name="connsiteY2" fmla="*/ 20584 h 220353"/>
                <a:gd name="connsiteX3" fmla="*/ 81579 w 146686"/>
                <a:gd name="connsiteY3" fmla="*/ 220353 h 220353"/>
                <a:gd name="connsiteX4" fmla="*/ 51005 w 146686"/>
                <a:gd name="connsiteY4" fmla="*/ 205625 h 220353"/>
                <a:gd name="connsiteX5" fmla="*/ 0 w 146686"/>
                <a:gd name="connsiteY5" fmla="*/ 186957 h 220353"/>
                <a:gd name="connsiteX6" fmla="*/ 95047 w 146686"/>
                <a:gd name="connsiteY6" fmla="*/ 0 h 22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686" h="220353">
                  <a:moveTo>
                    <a:pt x="95047" y="0"/>
                  </a:moveTo>
                  <a:lnTo>
                    <a:pt x="132137" y="13575"/>
                  </a:lnTo>
                  <a:lnTo>
                    <a:pt x="146686" y="20584"/>
                  </a:lnTo>
                  <a:lnTo>
                    <a:pt x="81579" y="220353"/>
                  </a:lnTo>
                  <a:lnTo>
                    <a:pt x="51005" y="205625"/>
                  </a:lnTo>
                  <a:lnTo>
                    <a:pt x="0" y="186957"/>
                  </a:lnTo>
                  <a:lnTo>
                    <a:pt x="9504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5616305" y="2230342"/>
              <a:ext cx="114558" cy="172092"/>
            </a:xfrm>
            <a:custGeom>
              <a:avLst/>
              <a:gdLst>
                <a:gd name="connsiteX0" fmla="*/ 51638 w 146685"/>
                <a:gd name="connsiteY0" fmla="*/ 0 h 220353"/>
                <a:gd name="connsiteX1" fmla="*/ 146685 w 146685"/>
                <a:gd name="connsiteY1" fmla="*/ 186957 h 220353"/>
                <a:gd name="connsiteX2" fmla="*/ 95679 w 146685"/>
                <a:gd name="connsiteY2" fmla="*/ 205625 h 220353"/>
                <a:gd name="connsiteX3" fmla="*/ 65106 w 146685"/>
                <a:gd name="connsiteY3" fmla="*/ 220353 h 220353"/>
                <a:gd name="connsiteX4" fmla="*/ 0 w 146685"/>
                <a:gd name="connsiteY4" fmla="*/ 20584 h 220353"/>
                <a:gd name="connsiteX5" fmla="*/ 14549 w 146685"/>
                <a:gd name="connsiteY5" fmla="*/ 13575 h 220353"/>
                <a:gd name="connsiteX6" fmla="*/ 51638 w 146685"/>
                <a:gd name="connsiteY6" fmla="*/ 0 h 22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685" h="220353">
                  <a:moveTo>
                    <a:pt x="51638" y="0"/>
                  </a:moveTo>
                  <a:lnTo>
                    <a:pt x="146685" y="186957"/>
                  </a:lnTo>
                  <a:lnTo>
                    <a:pt x="95679" y="205625"/>
                  </a:lnTo>
                  <a:lnTo>
                    <a:pt x="65106" y="220353"/>
                  </a:lnTo>
                  <a:lnTo>
                    <a:pt x="0" y="20584"/>
                  </a:lnTo>
                  <a:lnTo>
                    <a:pt x="14549" y="13575"/>
                  </a:lnTo>
                  <a:lnTo>
                    <a:pt x="5163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6909000" y="2504265"/>
              <a:ext cx="155255" cy="155255"/>
            </a:xfrm>
            <a:custGeom>
              <a:avLst/>
              <a:gdLst>
                <a:gd name="connsiteX0" fmla="*/ 159441 w 198794"/>
                <a:gd name="connsiteY0" fmla="*/ 0 h 198794"/>
                <a:gd name="connsiteX1" fmla="*/ 180057 w 198794"/>
                <a:gd name="connsiteY1" fmla="*/ 18737 h 198794"/>
                <a:gd name="connsiteX2" fmla="*/ 198794 w 198794"/>
                <a:gd name="connsiteY2" fmla="*/ 39353 h 198794"/>
                <a:gd name="connsiteX3" fmla="*/ 62370 w 198794"/>
                <a:gd name="connsiteY3" fmla="*/ 198794 h 198794"/>
                <a:gd name="connsiteX4" fmla="*/ 32673 w 198794"/>
                <a:gd name="connsiteY4" fmla="*/ 166119 h 198794"/>
                <a:gd name="connsiteX5" fmla="*/ 0 w 198794"/>
                <a:gd name="connsiteY5" fmla="*/ 136423 h 198794"/>
                <a:gd name="connsiteX6" fmla="*/ 159441 w 198794"/>
                <a:gd name="connsiteY6" fmla="*/ 0 h 19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794" h="198794">
                  <a:moveTo>
                    <a:pt x="159441" y="0"/>
                  </a:moveTo>
                  <a:lnTo>
                    <a:pt x="180057" y="18737"/>
                  </a:lnTo>
                  <a:lnTo>
                    <a:pt x="198794" y="39353"/>
                  </a:lnTo>
                  <a:lnTo>
                    <a:pt x="62370" y="198794"/>
                  </a:lnTo>
                  <a:lnTo>
                    <a:pt x="32673" y="166119"/>
                  </a:lnTo>
                  <a:lnTo>
                    <a:pt x="0" y="136423"/>
                  </a:lnTo>
                  <a:lnTo>
                    <a:pt x="15944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5200771" y="2504265"/>
              <a:ext cx="155254" cy="155254"/>
            </a:xfrm>
            <a:custGeom>
              <a:avLst/>
              <a:gdLst>
                <a:gd name="connsiteX0" fmla="*/ 39353 w 198793"/>
                <a:gd name="connsiteY0" fmla="*/ 0 h 198793"/>
                <a:gd name="connsiteX1" fmla="*/ 198793 w 198793"/>
                <a:gd name="connsiteY1" fmla="*/ 136423 h 198793"/>
                <a:gd name="connsiteX2" fmla="*/ 166119 w 198793"/>
                <a:gd name="connsiteY2" fmla="*/ 166119 h 198793"/>
                <a:gd name="connsiteX3" fmla="*/ 136423 w 198793"/>
                <a:gd name="connsiteY3" fmla="*/ 198793 h 198793"/>
                <a:gd name="connsiteX4" fmla="*/ 0 w 198793"/>
                <a:gd name="connsiteY4" fmla="*/ 39353 h 198793"/>
                <a:gd name="connsiteX5" fmla="*/ 18737 w 198793"/>
                <a:gd name="connsiteY5" fmla="*/ 18737 h 198793"/>
                <a:gd name="connsiteX6" fmla="*/ 39353 w 198793"/>
                <a:gd name="connsiteY6" fmla="*/ 0 h 198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793" h="198793">
                  <a:moveTo>
                    <a:pt x="39353" y="0"/>
                  </a:moveTo>
                  <a:lnTo>
                    <a:pt x="198793" y="136423"/>
                  </a:lnTo>
                  <a:lnTo>
                    <a:pt x="166119" y="166119"/>
                  </a:lnTo>
                  <a:lnTo>
                    <a:pt x="136423" y="198793"/>
                  </a:lnTo>
                  <a:lnTo>
                    <a:pt x="0" y="39353"/>
                  </a:lnTo>
                  <a:lnTo>
                    <a:pt x="18737" y="18737"/>
                  </a:lnTo>
                  <a:lnTo>
                    <a:pt x="3935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7166086" y="2919798"/>
              <a:ext cx="172093" cy="114559"/>
            </a:xfrm>
            <a:custGeom>
              <a:avLst/>
              <a:gdLst>
                <a:gd name="connsiteX0" fmla="*/ 199770 w 220354"/>
                <a:gd name="connsiteY0" fmla="*/ 0 h 146686"/>
                <a:gd name="connsiteX1" fmla="*/ 206779 w 220354"/>
                <a:gd name="connsiteY1" fmla="*/ 14550 h 146686"/>
                <a:gd name="connsiteX2" fmla="*/ 220354 w 220354"/>
                <a:gd name="connsiteY2" fmla="*/ 51639 h 146686"/>
                <a:gd name="connsiteX3" fmla="*/ 33396 w 220354"/>
                <a:gd name="connsiteY3" fmla="*/ 146686 h 146686"/>
                <a:gd name="connsiteX4" fmla="*/ 14727 w 220354"/>
                <a:gd name="connsiteY4" fmla="*/ 95680 h 146686"/>
                <a:gd name="connsiteX5" fmla="*/ 0 w 220354"/>
                <a:gd name="connsiteY5" fmla="*/ 65107 h 146686"/>
                <a:gd name="connsiteX6" fmla="*/ 199770 w 220354"/>
                <a:gd name="connsiteY6" fmla="*/ 0 h 14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354" h="146686">
                  <a:moveTo>
                    <a:pt x="199770" y="0"/>
                  </a:moveTo>
                  <a:lnTo>
                    <a:pt x="206779" y="14550"/>
                  </a:lnTo>
                  <a:lnTo>
                    <a:pt x="220354" y="51639"/>
                  </a:lnTo>
                  <a:lnTo>
                    <a:pt x="33396" y="146686"/>
                  </a:lnTo>
                  <a:lnTo>
                    <a:pt x="14727" y="95680"/>
                  </a:lnTo>
                  <a:lnTo>
                    <a:pt x="0" y="65107"/>
                  </a:lnTo>
                  <a:lnTo>
                    <a:pt x="19977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4926848" y="2919798"/>
              <a:ext cx="172092" cy="114558"/>
            </a:xfrm>
            <a:custGeom>
              <a:avLst/>
              <a:gdLst>
                <a:gd name="connsiteX0" fmla="*/ 20584 w 220353"/>
                <a:gd name="connsiteY0" fmla="*/ 0 h 146685"/>
                <a:gd name="connsiteX1" fmla="*/ 220353 w 220353"/>
                <a:gd name="connsiteY1" fmla="*/ 65106 h 146685"/>
                <a:gd name="connsiteX2" fmla="*/ 205625 w 220353"/>
                <a:gd name="connsiteY2" fmla="*/ 95679 h 146685"/>
                <a:gd name="connsiteX3" fmla="*/ 186957 w 220353"/>
                <a:gd name="connsiteY3" fmla="*/ 146685 h 146685"/>
                <a:gd name="connsiteX4" fmla="*/ 0 w 220353"/>
                <a:gd name="connsiteY4" fmla="*/ 51638 h 146685"/>
                <a:gd name="connsiteX5" fmla="*/ 13575 w 220353"/>
                <a:gd name="connsiteY5" fmla="*/ 14549 h 146685"/>
                <a:gd name="connsiteX6" fmla="*/ 20584 w 220353"/>
                <a:gd name="connsiteY6" fmla="*/ 0 h 14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353" h="146685">
                  <a:moveTo>
                    <a:pt x="20584" y="0"/>
                  </a:moveTo>
                  <a:lnTo>
                    <a:pt x="220353" y="65106"/>
                  </a:lnTo>
                  <a:lnTo>
                    <a:pt x="205625" y="95679"/>
                  </a:lnTo>
                  <a:lnTo>
                    <a:pt x="186957" y="146685"/>
                  </a:lnTo>
                  <a:lnTo>
                    <a:pt x="0" y="51638"/>
                  </a:lnTo>
                  <a:lnTo>
                    <a:pt x="13575" y="14549"/>
                  </a:lnTo>
                  <a:lnTo>
                    <a:pt x="2058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7264979" y="3401557"/>
              <a:ext cx="164521" cy="68900"/>
            </a:xfrm>
            <a:custGeom>
              <a:avLst/>
              <a:gdLst>
                <a:gd name="connsiteX0" fmla="*/ 0 w 210659"/>
                <a:gd name="connsiteY0" fmla="*/ 0 h 88222"/>
                <a:gd name="connsiteX1" fmla="*/ 209254 w 210659"/>
                <a:gd name="connsiteY1" fmla="*/ 16279 h 88222"/>
                <a:gd name="connsiteX2" fmla="*/ 210659 w 210659"/>
                <a:gd name="connsiteY2" fmla="*/ 44111 h 88222"/>
                <a:gd name="connsiteX3" fmla="*/ 209254 w 210659"/>
                <a:gd name="connsiteY3" fmla="*/ 71943 h 88222"/>
                <a:gd name="connsiteX4" fmla="*/ 0 w 210659"/>
                <a:gd name="connsiteY4" fmla="*/ 88222 h 88222"/>
                <a:gd name="connsiteX5" fmla="*/ 2227 w 210659"/>
                <a:gd name="connsiteY5" fmla="*/ 44110 h 88222"/>
                <a:gd name="connsiteX6" fmla="*/ 0 w 210659"/>
                <a:gd name="connsiteY6" fmla="*/ 0 h 8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659" h="88222">
                  <a:moveTo>
                    <a:pt x="0" y="0"/>
                  </a:moveTo>
                  <a:lnTo>
                    <a:pt x="209254" y="16279"/>
                  </a:lnTo>
                  <a:lnTo>
                    <a:pt x="210659" y="44111"/>
                  </a:lnTo>
                  <a:lnTo>
                    <a:pt x="209254" y="71943"/>
                  </a:lnTo>
                  <a:lnTo>
                    <a:pt x="0" y="88222"/>
                  </a:lnTo>
                  <a:lnTo>
                    <a:pt x="2227" y="441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4835526" y="3401557"/>
              <a:ext cx="164520" cy="68900"/>
            </a:xfrm>
            <a:custGeom>
              <a:avLst/>
              <a:gdLst>
                <a:gd name="connsiteX0" fmla="*/ 210658 w 210658"/>
                <a:gd name="connsiteY0" fmla="*/ 0 h 88222"/>
                <a:gd name="connsiteX1" fmla="*/ 208430 w 210658"/>
                <a:gd name="connsiteY1" fmla="*/ 44110 h 88222"/>
                <a:gd name="connsiteX2" fmla="*/ 210658 w 210658"/>
                <a:gd name="connsiteY2" fmla="*/ 88222 h 88222"/>
                <a:gd name="connsiteX3" fmla="*/ 1406 w 210658"/>
                <a:gd name="connsiteY3" fmla="*/ 71943 h 88222"/>
                <a:gd name="connsiteX4" fmla="*/ 0 w 210658"/>
                <a:gd name="connsiteY4" fmla="*/ 44111 h 88222"/>
                <a:gd name="connsiteX5" fmla="*/ 1406 w 210658"/>
                <a:gd name="connsiteY5" fmla="*/ 16279 h 88222"/>
                <a:gd name="connsiteX6" fmla="*/ 210658 w 210658"/>
                <a:gd name="connsiteY6" fmla="*/ 0 h 8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658" h="88222">
                  <a:moveTo>
                    <a:pt x="210658" y="0"/>
                  </a:moveTo>
                  <a:lnTo>
                    <a:pt x="208430" y="44110"/>
                  </a:lnTo>
                  <a:lnTo>
                    <a:pt x="210658" y="88222"/>
                  </a:lnTo>
                  <a:lnTo>
                    <a:pt x="1406" y="71943"/>
                  </a:lnTo>
                  <a:lnTo>
                    <a:pt x="0" y="44111"/>
                  </a:lnTo>
                  <a:lnTo>
                    <a:pt x="1406" y="16279"/>
                  </a:lnTo>
                  <a:lnTo>
                    <a:pt x="21065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7166085" y="3837656"/>
              <a:ext cx="172093" cy="114559"/>
            </a:xfrm>
            <a:custGeom>
              <a:avLst/>
              <a:gdLst>
                <a:gd name="connsiteX0" fmla="*/ 33396 w 220355"/>
                <a:gd name="connsiteY0" fmla="*/ 0 h 146686"/>
                <a:gd name="connsiteX1" fmla="*/ 220355 w 220355"/>
                <a:gd name="connsiteY1" fmla="*/ 95048 h 146686"/>
                <a:gd name="connsiteX2" fmla="*/ 206780 w 220355"/>
                <a:gd name="connsiteY2" fmla="*/ 132137 h 146686"/>
                <a:gd name="connsiteX3" fmla="*/ 199772 w 220355"/>
                <a:gd name="connsiteY3" fmla="*/ 146686 h 146686"/>
                <a:gd name="connsiteX4" fmla="*/ 0 w 220355"/>
                <a:gd name="connsiteY4" fmla="*/ 81579 h 146686"/>
                <a:gd name="connsiteX5" fmla="*/ 14728 w 220355"/>
                <a:gd name="connsiteY5" fmla="*/ 51005 h 146686"/>
                <a:gd name="connsiteX6" fmla="*/ 33396 w 220355"/>
                <a:gd name="connsiteY6" fmla="*/ 0 h 14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355" h="146686">
                  <a:moveTo>
                    <a:pt x="33396" y="0"/>
                  </a:moveTo>
                  <a:lnTo>
                    <a:pt x="220355" y="95048"/>
                  </a:lnTo>
                  <a:lnTo>
                    <a:pt x="206780" y="132137"/>
                  </a:lnTo>
                  <a:lnTo>
                    <a:pt x="199772" y="146686"/>
                  </a:lnTo>
                  <a:lnTo>
                    <a:pt x="0" y="81579"/>
                  </a:lnTo>
                  <a:lnTo>
                    <a:pt x="14728" y="51005"/>
                  </a:lnTo>
                  <a:lnTo>
                    <a:pt x="3339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4926848" y="3837656"/>
              <a:ext cx="172092" cy="114559"/>
            </a:xfrm>
            <a:custGeom>
              <a:avLst/>
              <a:gdLst>
                <a:gd name="connsiteX0" fmla="*/ 186957 w 220353"/>
                <a:gd name="connsiteY0" fmla="*/ 0 h 146686"/>
                <a:gd name="connsiteX1" fmla="*/ 205625 w 220353"/>
                <a:gd name="connsiteY1" fmla="*/ 51005 h 146686"/>
                <a:gd name="connsiteX2" fmla="*/ 220353 w 220353"/>
                <a:gd name="connsiteY2" fmla="*/ 81579 h 146686"/>
                <a:gd name="connsiteX3" fmla="*/ 20584 w 220353"/>
                <a:gd name="connsiteY3" fmla="*/ 146686 h 146686"/>
                <a:gd name="connsiteX4" fmla="*/ 13575 w 220353"/>
                <a:gd name="connsiteY4" fmla="*/ 132137 h 146686"/>
                <a:gd name="connsiteX5" fmla="*/ 0 w 220353"/>
                <a:gd name="connsiteY5" fmla="*/ 95047 h 146686"/>
                <a:gd name="connsiteX6" fmla="*/ 186957 w 220353"/>
                <a:gd name="connsiteY6" fmla="*/ 0 h 14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353" h="146686">
                  <a:moveTo>
                    <a:pt x="186957" y="0"/>
                  </a:moveTo>
                  <a:lnTo>
                    <a:pt x="205625" y="51005"/>
                  </a:lnTo>
                  <a:lnTo>
                    <a:pt x="220353" y="81579"/>
                  </a:lnTo>
                  <a:lnTo>
                    <a:pt x="20584" y="146686"/>
                  </a:lnTo>
                  <a:lnTo>
                    <a:pt x="13575" y="132137"/>
                  </a:lnTo>
                  <a:lnTo>
                    <a:pt x="0" y="95047"/>
                  </a:lnTo>
                  <a:lnTo>
                    <a:pt x="18695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6908999" y="4212493"/>
              <a:ext cx="155255" cy="155255"/>
            </a:xfrm>
            <a:custGeom>
              <a:avLst/>
              <a:gdLst>
                <a:gd name="connsiteX0" fmla="*/ 62371 w 198795"/>
                <a:gd name="connsiteY0" fmla="*/ 0 h 198795"/>
                <a:gd name="connsiteX1" fmla="*/ 198795 w 198795"/>
                <a:gd name="connsiteY1" fmla="*/ 159442 h 198795"/>
                <a:gd name="connsiteX2" fmla="*/ 180058 w 198795"/>
                <a:gd name="connsiteY2" fmla="*/ 180058 h 198795"/>
                <a:gd name="connsiteX3" fmla="*/ 159442 w 198795"/>
                <a:gd name="connsiteY3" fmla="*/ 198795 h 198795"/>
                <a:gd name="connsiteX4" fmla="*/ 0 w 198795"/>
                <a:gd name="connsiteY4" fmla="*/ 62371 h 198795"/>
                <a:gd name="connsiteX5" fmla="*/ 32674 w 198795"/>
                <a:gd name="connsiteY5" fmla="*/ 32674 h 198795"/>
                <a:gd name="connsiteX6" fmla="*/ 62371 w 198795"/>
                <a:gd name="connsiteY6" fmla="*/ 0 h 19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795" h="198795">
                  <a:moveTo>
                    <a:pt x="62371" y="0"/>
                  </a:moveTo>
                  <a:lnTo>
                    <a:pt x="198795" y="159442"/>
                  </a:lnTo>
                  <a:lnTo>
                    <a:pt x="180058" y="180058"/>
                  </a:lnTo>
                  <a:lnTo>
                    <a:pt x="159442" y="198795"/>
                  </a:lnTo>
                  <a:lnTo>
                    <a:pt x="0" y="62371"/>
                  </a:lnTo>
                  <a:lnTo>
                    <a:pt x="32674" y="32674"/>
                  </a:lnTo>
                  <a:lnTo>
                    <a:pt x="6237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5200771" y="4212493"/>
              <a:ext cx="155255" cy="155255"/>
            </a:xfrm>
            <a:custGeom>
              <a:avLst/>
              <a:gdLst>
                <a:gd name="connsiteX0" fmla="*/ 136423 w 198794"/>
                <a:gd name="connsiteY0" fmla="*/ 0 h 198794"/>
                <a:gd name="connsiteX1" fmla="*/ 166119 w 198794"/>
                <a:gd name="connsiteY1" fmla="*/ 32673 h 198794"/>
                <a:gd name="connsiteX2" fmla="*/ 198794 w 198794"/>
                <a:gd name="connsiteY2" fmla="*/ 62370 h 198794"/>
                <a:gd name="connsiteX3" fmla="*/ 39353 w 198794"/>
                <a:gd name="connsiteY3" fmla="*/ 198794 h 198794"/>
                <a:gd name="connsiteX4" fmla="*/ 18737 w 198794"/>
                <a:gd name="connsiteY4" fmla="*/ 180057 h 198794"/>
                <a:gd name="connsiteX5" fmla="*/ 0 w 198794"/>
                <a:gd name="connsiteY5" fmla="*/ 159441 h 198794"/>
                <a:gd name="connsiteX6" fmla="*/ 136423 w 198794"/>
                <a:gd name="connsiteY6" fmla="*/ 0 h 19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794" h="198794">
                  <a:moveTo>
                    <a:pt x="136423" y="0"/>
                  </a:moveTo>
                  <a:lnTo>
                    <a:pt x="166119" y="32673"/>
                  </a:lnTo>
                  <a:lnTo>
                    <a:pt x="198794" y="62370"/>
                  </a:lnTo>
                  <a:lnTo>
                    <a:pt x="39353" y="198794"/>
                  </a:lnTo>
                  <a:lnTo>
                    <a:pt x="18737" y="180057"/>
                  </a:lnTo>
                  <a:lnTo>
                    <a:pt x="0" y="159441"/>
                  </a:lnTo>
                  <a:lnTo>
                    <a:pt x="13642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6534162" y="4469578"/>
              <a:ext cx="114559" cy="172093"/>
            </a:xfrm>
            <a:custGeom>
              <a:avLst/>
              <a:gdLst>
                <a:gd name="connsiteX0" fmla="*/ 81579 w 146686"/>
                <a:gd name="connsiteY0" fmla="*/ 0 h 220355"/>
                <a:gd name="connsiteX1" fmla="*/ 146686 w 146686"/>
                <a:gd name="connsiteY1" fmla="*/ 199772 h 220355"/>
                <a:gd name="connsiteX2" fmla="*/ 132137 w 146686"/>
                <a:gd name="connsiteY2" fmla="*/ 206780 h 220355"/>
                <a:gd name="connsiteX3" fmla="*/ 95048 w 146686"/>
                <a:gd name="connsiteY3" fmla="*/ 220355 h 220355"/>
                <a:gd name="connsiteX4" fmla="*/ 0 w 146686"/>
                <a:gd name="connsiteY4" fmla="*/ 33396 h 220355"/>
                <a:gd name="connsiteX5" fmla="*/ 51005 w 146686"/>
                <a:gd name="connsiteY5" fmla="*/ 14728 h 220355"/>
                <a:gd name="connsiteX6" fmla="*/ 81579 w 146686"/>
                <a:gd name="connsiteY6" fmla="*/ 0 h 22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686" h="220355">
                  <a:moveTo>
                    <a:pt x="81579" y="0"/>
                  </a:moveTo>
                  <a:lnTo>
                    <a:pt x="146686" y="199772"/>
                  </a:lnTo>
                  <a:lnTo>
                    <a:pt x="132137" y="206780"/>
                  </a:lnTo>
                  <a:lnTo>
                    <a:pt x="95048" y="220355"/>
                  </a:lnTo>
                  <a:lnTo>
                    <a:pt x="0" y="33396"/>
                  </a:lnTo>
                  <a:lnTo>
                    <a:pt x="51005" y="14728"/>
                  </a:lnTo>
                  <a:lnTo>
                    <a:pt x="8157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5616304" y="4469579"/>
              <a:ext cx="114559" cy="172093"/>
            </a:xfrm>
            <a:custGeom>
              <a:avLst/>
              <a:gdLst>
                <a:gd name="connsiteX0" fmla="*/ 65107 w 146686"/>
                <a:gd name="connsiteY0" fmla="*/ 0 h 220354"/>
                <a:gd name="connsiteX1" fmla="*/ 95680 w 146686"/>
                <a:gd name="connsiteY1" fmla="*/ 14727 h 220354"/>
                <a:gd name="connsiteX2" fmla="*/ 146686 w 146686"/>
                <a:gd name="connsiteY2" fmla="*/ 33396 h 220354"/>
                <a:gd name="connsiteX3" fmla="*/ 51639 w 146686"/>
                <a:gd name="connsiteY3" fmla="*/ 220354 h 220354"/>
                <a:gd name="connsiteX4" fmla="*/ 14550 w 146686"/>
                <a:gd name="connsiteY4" fmla="*/ 206779 h 220354"/>
                <a:gd name="connsiteX5" fmla="*/ 0 w 146686"/>
                <a:gd name="connsiteY5" fmla="*/ 199770 h 220354"/>
                <a:gd name="connsiteX6" fmla="*/ 65107 w 146686"/>
                <a:gd name="connsiteY6" fmla="*/ 0 h 22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686" h="220354">
                  <a:moveTo>
                    <a:pt x="65107" y="0"/>
                  </a:moveTo>
                  <a:lnTo>
                    <a:pt x="95680" y="14727"/>
                  </a:lnTo>
                  <a:lnTo>
                    <a:pt x="146686" y="33396"/>
                  </a:lnTo>
                  <a:lnTo>
                    <a:pt x="51639" y="220354"/>
                  </a:lnTo>
                  <a:lnTo>
                    <a:pt x="14550" y="206779"/>
                  </a:lnTo>
                  <a:lnTo>
                    <a:pt x="0" y="199770"/>
                  </a:lnTo>
                  <a:lnTo>
                    <a:pt x="6510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 flipV="1">
              <a:off x="6098063" y="4554460"/>
              <a:ext cx="68900" cy="164520"/>
            </a:xfrm>
            <a:custGeom>
              <a:avLst/>
              <a:gdLst>
                <a:gd name="connsiteX0" fmla="*/ 44111 w 88222"/>
                <a:gd name="connsiteY0" fmla="*/ 0 h 210658"/>
                <a:gd name="connsiteX1" fmla="*/ 71943 w 88222"/>
                <a:gd name="connsiteY1" fmla="*/ 1405 h 210658"/>
                <a:gd name="connsiteX2" fmla="*/ 88222 w 88222"/>
                <a:gd name="connsiteY2" fmla="*/ 210658 h 210658"/>
                <a:gd name="connsiteX3" fmla="*/ 44110 w 88222"/>
                <a:gd name="connsiteY3" fmla="*/ 208430 h 210658"/>
                <a:gd name="connsiteX4" fmla="*/ 0 w 88222"/>
                <a:gd name="connsiteY4" fmla="*/ 210658 h 210658"/>
                <a:gd name="connsiteX5" fmla="*/ 16279 w 88222"/>
                <a:gd name="connsiteY5" fmla="*/ 1405 h 210658"/>
                <a:gd name="connsiteX6" fmla="*/ 44111 w 88222"/>
                <a:gd name="connsiteY6" fmla="*/ 0 h 21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222" h="210658">
                  <a:moveTo>
                    <a:pt x="44111" y="0"/>
                  </a:moveTo>
                  <a:lnTo>
                    <a:pt x="71943" y="1405"/>
                  </a:lnTo>
                  <a:lnTo>
                    <a:pt x="88222" y="210658"/>
                  </a:lnTo>
                  <a:lnTo>
                    <a:pt x="44110" y="208430"/>
                  </a:lnTo>
                  <a:lnTo>
                    <a:pt x="0" y="210658"/>
                  </a:lnTo>
                  <a:lnTo>
                    <a:pt x="16279" y="1405"/>
                  </a:lnTo>
                  <a:lnTo>
                    <a:pt x="4411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 rot="20872809">
            <a:off x="4972051" y="2151601"/>
            <a:ext cx="2549522" cy="2535748"/>
            <a:chOff x="4835526" y="2139020"/>
            <a:chExt cx="2593974" cy="2579960"/>
          </a:xfrm>
          <a:solidFill>
            <a:schemeClr val="tx1">
              <a:alpha val="24000"/>
            </a:schemeClr>
          </a:solidFill>
        </p:grpSpPr>
        <p:sp>
          <p:nvSpPr>
            <p:cNvPr id="25" name="任意多边形 24"/>
            <p:cNvSpPr/>
            <p:nvPr/>
          </p:nvSpPr>
          <p:spPr>
            <a:xfrm>
              <a:off x="6098063" y="2139020"/>
              <a:ext cx="68900" cy="164520"/>
            </a:xfrm>
            <a:custGeom>
              <a:avLst/>
              <a:gdLst>
                <a:gd name="connsiteX0" fmla="*/ 44111 w 88222"/>
                <a:gd name="connsiteY0" fmla="*/ 0 h 210658"/>
                <a:gd name="connsiteX1" fmla="*/ 71943 w 88222"/>
                <a:gd name="connsiteY1" fmla="*/ 1405 h 210658"/>
                <a:gd name="connsiteX2" fmla="*/ 88222 w 88222"/>
                <a:gd name="connsiteY2" fmla="*/ 210658 h 210658"/>
                <a:gd name="connsiteX3" fmla="*/ 44110 w 88222"/>
                <a:gd name="connsiteY3" fmla="*/ 208430 h 210658"/>
                <a:gd name="connsiteX4" fmla="*/ 0 w 88222"/>
                <a:gd name="connsiteY4" fmla="*/ 210658 h 210658"/>
                <a:gd name="connsiteX5" fmla="*/ 16279 w 88222"/>
                <a:gd name="connsiteY5" fmla="*/ 1405 h 210658"/>
                <a:gd name="connsiteX6" fmla="*/ 44111 w 88222"/>
                <a:gd name="connsiteY6" fmla="*/ 0 h 21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222" h="210658">
                  <a:moveTo>
                    <a:pt x="44111" y="0"/>
                  </a:moveTo>
                  <a:lnTo>
                    <a:pt x="71943" y="1405"/>
                  </a:lnTo>
                  <a:lnTo>
                    <a:pt x="88222" y="210658"/>
                  </a:lnTo>
                  <a:lnTo>
                    <a:pt x="44110" y="208430"/>
                  </a:lnTo>
                  <a:lnTo>
                    <a:pt x="0" y="210658"/>
                  </a:lnTo>
                  <a:lnTo>
                    <a:pt x="16279" y="1405"/>
                  </a:lnTo>
                  <a:lnTo>
                    <a:pt x="4411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6534162" y="2230342"/>
              <a:ext cx="114559" cy="172092"/>
            </a:xfrm>
            <a:custGeom>
              <a:avLst/>
              <a:gdLst>
                <a:gd name="connsiteX0" fmla="*/ 95047 w 146686"/>
                <a:gd name="connsiteY0" fmla="*/ 0 h 220353"/>
                <a:gd name="connsiteX1" fmla="*/ 132137 w 146686"/>
                <a:gd name="connsiteY1" fmla="*/ 13575 h 220353"/>
                <a:gd name="connsiteX2" fmla="*/ 146686 w 146686"/>
                <a:gd name="connsiteY2" fmla="*/ 20584 h 220353"/>
                <a:gd name="connsiteX3" fmla="*/ 81579 w 146686"/>
                <a:gd name="connsiteY3" fmla="*/ 220353 h 220353"/>
                <a:gd name="connsiteX4" fmla="*/ 51005 w 146686"/>
                <a:gd name="connsiteY4" fmla="*/ 205625 h 220353"/>
                <a:gd name="connsiteX5" fmla="*/ 0 w 146686"/>
                <a:gd name="connsiteY5" fmla="*/ 186957 h 220353"/>
                <a:gd name="connsiteX6" fmla="*/ 95047 w 146686"/>
                <a:gd name="connsiteY6" fmla="*/ 0 h 22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686" h="220353">
                  <a:moveTo>
                    <a:pt x="95047" y="0"/>
                  </a:moveTo>
                  <a:lnTo>
                    <a:pt x="132137" y="13575"/>
                  </a:lnTo>
                  <a:lnTo>
                    <a:pt x="146686" y="20584"/>
                  </a:lnTo>
                  <a:lnTo>
                    <a:pt x="81579" y="220353"/>
                  </a:lnTo>
                  <a:lnTo>
                    <a:pt x="51005" y="205625"/>
                  </a:lnTo>
                  <a:lnTo>
                    <a:pt x="0" y="186957"/>
                  </a:lnTo>
                  <a:lnTo>
                    <a:pt x="9504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5616305" y="2230342"/>
              <a:ext cx="114558" cy="172092"/>
            </a:xfrm>
            <a:custGeom>
              <a:avLst/>
              <a:gdLst>
                <a:gd name="connsiteX0" fmla="*/ 51638 w 146685"/>
                <a:gd name="connsiteY0" fmla="*/ 0 h 220353"/>
                <a:gd name="connsiteX1" fmla="*/ 146685 w 146685"/>
                <a:gd name="connsiteY1" fmla="*/ 186957 h 220353"/>
                <a:gd name="connsiteX2" fmla="*/ 95679 w 146685"/>
                <a:gd name="connsiteY2" fmla="*/ 205625 h 220353"/>
                <a:gd name="connsiteX3" fmla="*/ 65106 w 146685"/>
                <a:gd name="connsiteY3" fmla="*/ 220353 h 220353"/>
                <a:gd name="connsiteX4" fmla="*/ 0 w 146685"/>
                <a:gd name="connsiteY4" fmla="*/ 20584 h 220353"/>
                <a:gd name="connsiteX5" fmla="*/ 14549 w 146685"/>
                <a:gd name="connsiteY5" fmla="*/ 13575 h 220353"/>
                <a:gd name="connsiteX6" fmla="*/ 51638 w 146685"/>
                <a:gd name="connsiteY6" fmla="*/ 0 h 22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685" h="220353">
                  <a:moveTo>
                    <a:pt x="51638" y="0"/>
                  </a:moveTo>
                  <a:lnTo>
                    <a:pt x="146685" y="186957"/>
                  </a:lnTo>
                  <a:lnTo>
                    <a:pt x="95679" y="205625"/>
                  </a:lnTo>
                  <a:lnTo>
                    <a:pt x="65106" y="220353"/>
                  </a:lnTo>
                  <a:lnTo>
                    <a:pt x="0" y="20584"/>
                  </a:lnTo>
                  <a:lnTo>
                    <a:pt x="14549" y="13575"/>
                  </a:lnTo>
                  <a:lnTo>
                    <a:pt x="5163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6909000" y="2504265"/>
              <a:ext cx="155255" cy="155255"/>
            </a:xfrm>
            <a:custGeom>
              <a:avLst/>
              <a:gdLst>
                <a:gd name="connsiteX0" fmla="*/ 159441 w 198794"/>
                <a:gd name="connsiteY0" fmla="*/ 0 h 198794"/>
                <a:gd name="connsiteX1" fmla="*/ 180057 w 198794"/>
                <a:gd name="connsiteY1" fmla="*/ 18737 h 198794"/>
                <a:gd name="connsiteX2" fmla="*/ 198794 w 198794"/>
                <a:gd name="connsiteY2" fmla="*/ 39353 h 198794"/>
                <a:gd name="connsiteX3" fmla="*/ 62370 w 198794"/>
                <a:gd name="connsiteY3" fmla="*/ 198794 h 198794"/>
                <a:gd name="connsiteX4" fmla="*/ 32673 w 198794"/>
                <a:gd name="connsiteY4" fmla="*/ 166119 h 198794"/>
                <a:gd name="connsiteX5" fmla="*/ 0 w 198794"/>
                <a:gd name="connsiteY5" fmla="*/ 136423 h 198794"/>
                <a:gd name="connsiteX6" fmla="*/ 159441 w 198794"/>
                <a:gd name="connsiteY6" fmla="*/ 0 h 19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794" h="198794">
                  <a:moveTo>
                    <a:pt x="159441" y="0"/>
                  </a:moveTo>
                  <a:lnTo>
                    <a:pt x="180057" y="18737"/>
                  </a:lnTo>
                  <a:lnTo>
                    <a:pt x="198794" y="39353"/>
                  </a:lnTo>
                  <a:lnTo>
                    <a:pt x="62370" y="198794"/>
                  </a:lnTo>
                  <a:lnTo>
                    <a:pt x="32673" y="166119"/>
                  </a:lnTo>
                  <a:lnTo>
                    <a:pt x="0" y="136423"/>
                  </a:lnTo>
                  <a:lnTo>
                    <a:pt x="15944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5200771" y="2504265"/>
              <a:ext cx="155254" cy="155254"/>
            </a:xfrm>
            <a:custGeom>
              <a:avLst/>
              <a:gdLst>
                <a:gd name="connsiteX0" fmla="*/ 39353 w 198793"/>
                <a:gd name="connsiteY0" fmla="*/ 0 h 198793"/>
                <a:gd name="connsiteX1" fmla="*/ 198793 w 198793"/>
                <a:gd name="connsiteY1" fmla="*/ 136423 h 198793"/>
                <a:gd name="connsiteX2" fmla="*/ 166119 w 198793"/>
                <a:gd name="connsiteY2" fmla="*/ 166119 h 198793"/>
                <a:gd name="connsiteX3" fmla="*/ 136423 w 198793"/>
                <a:gd name="connsiteY3" fmla="*/ 198793 h 198793"/>
                <a:gd name="connsiteX4" fmla="*/ 0 w 198793"/>
                <a:gd name="connsiteY4" fmla="*/ 39353 h 198793"/>
                <a:gd name="connsiteX5" fmla="*/ 18737 w 198793"/>
                <a:gd name="connsiteY5" fmla="*/ 18737 h 198793"/>
                <a:gd name="connsiteX6" fmla="*/ 39353 w 198793"/>
                <a:gd name="connsiteY6" fmla="*/ 0 h 198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793" h="198793">
                  <a:moveTo>
                    <a:pt x="39353" y="0"/>
                  </a:moveTo>
                  <a:lnTo>
                    <a:pt x="198793" y="136423"/>
                  </a:lnTo>
                  <a:lnTo>
                    <a:pt x="166119" y="166119"/>
                  </a:lnTo>
                  <a:lnTo>
                    <a:pt x="136423" y="198793"/>
                  </a:lnTo>
                  <a:lnTo>
                    <a:pt x="0" y="39353"/>
                  </a:lnTo>
                  <a:lnTo>
                    <a:pt x="18737" y="18737"/>
                  </a:lnTo>
                  <a:lnTo>
                    <a:pt x="3935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7166086" y="2919798"/>
              <a:ext cx="172093" cy="114559"/>
            </a:xfrm>
            <a:custGeom>
              <a:avLst/>
              <a:gdLst>
                <a:gd name="connsiteX0" fmla="*/ 199770 w 220354"/>
                <a:gd name="connsiteY0" fmla="*/ 0 h 146686"/>
                <a:gd name="connsiteX1" fmla="*/ 206779 w 220354"/>
                <a:gd name="connsiteY1" fmla="*/ 14550 h 146686"/>
                <a:gd name="connsiteX2" fmla="*/ 220354 w 220354"/>
                <a:gd name="connsiteY2" fmla="*/ 51639 h 146686"/>
                <a:gd name="connsiteX3" fmla="*/ 33396 w 220354"/>
                <a:gd name="connsiteY3" fmla="*/ 146686 h 146686"/>
                <a:gd name="connsiteX4" fmla="*/ 14727 w 220354"/>
                <a:gd name="connsiteY4" fmla="*/ 95680 h 146686"/>
                <a:gd name="connsiteX5" fmla="*/ 0 w 220354"/>
                <a:gd name="connsiteY5" fmla="*/ 65107 h 146686"/>
                <a:gd name="connsiteX6" fmla="*/ 199770 w 220354"/>
                <a:gd name="connsiteY6" fmla="*/ 0 h 14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354" h="146686">
                  <a:moveTo>
                    <a:pt x="199770" y="0"/>
                  </a:moveTo>
                  <a:lnTo>
                    <a:pt x="206779" y="14550"/>
                  </a:lnTo>
                  <a:lnTo>
                    <a:pt x="220354" y="51639"/>
                  </a:lnTo>
                  <a:lnTo>
                    <a:pt x="33396" y="146686"/>
                  </a:lnTo>
                  <a:lnTo>
                    <a:pt x="14727" y="95680"/>
                  </a:lnTo>
                  <a:lnTo>
                    <a:pt x="0" y="65107"/>
                  </a:lnTo>
                  <a:lnTo>
                    <a:pt x="19977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4926848" y="2919798"/>
              <a:ext cx="172092" cy="114558"/>
            </a:xfrm>
            <a:custGeom>
              <a:avLst/>
              <a:gdLst>
                <a:gd name="connsiteX0" fmla="*/ 20584 w 220353"/>
                <a:gd name="connsiteY0" fmla="*/ 0 h 146685"/>
                <a:gd name="connsiteX1" fmla="*/ 220353 w 220353"/>
                <a:gd name="connsiteY1" fmla="*/ 65106 h 146685"/>
                <a:gd name="connsiteX2" fmla="*/ 205625 w 220353"/>
                <a:gd name="connsiteY2" fmla="*/ 95679 h 146685"/>
                <a:gd name="connsiteX3" fmla="*/ 186957 w 220353"/>
                <a:gd name="connsiteY3" fmla="*/ 146685 h 146685"/>
                <a:gd name="connsiteX4" fmla="*/ 0 w 220353"/>
                <a:gd name="connsiteY4" fmla="*/ 51638 h 146685"/>
                <a:gd name="connsiteX5" fmla="*/ 13575 w 220353"/>
                <a:gd name="connsiteY5" fmla="*/ 14549 h 146685"/>
                <a:gd name="connsiteX6" fmla="*/ 20584 w 220353"/>
                <a:gd name="connsiteY6" fmla="*/ 0 h 14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353" h="146685">
                  <a:moveTo>
                    <a:pt x="20584" y="0"/>
                  </a:moveTo>
                  <a:lnTo>
                    <a:pt x="220353" y="65106"/>
                  </a:lnTo>
                  <a:lnTo>
                    <a:pt x="205625" y="95679"/>
                  </a:lnTo>
                  <a:lnTo>
                    <a:pt x="186957" y="146685"/>
                  </a:lnTo>
                  <a:lnTo>
                    <a:pt x="0" y="51638"/>
                  </a:lnTo>
                  <a:lnTo>
                    <a:pt x="13575" y="14549"/>
                  </a:lnTo>
                  <a:lnTo>
                    <a:pt x="2058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7264979" y="3401557"/>
              <a:ext cx="164521" cy="68900"/>
            </a:xfrm>
            <a:custGeom>
              <a:avLst/>
              <a:gdLst>
                <a:gd name="connsiteX0" fmla="*/ 0 w 210659"/>
                <a:gd name="connsiteY0" fmla="*/ 0 h 88222"/>
                <a:gd name="connsiteX1" fmla="*/ 209254 w 210659"/>
                <a:gd name="connsiteY1" fmla="*/ 16279 h 88222"/>
                <a:gd name="connsiteX2" fmla="*/ 210659 w 210659"/>
                <a:gd name="connsiteY2" fmla="*/ 44111 h 88222"/>
                <a:gd name="connsiteX3" fmla="*/ 209254 w 210659"/>
                <a:gd name="connsiteY3" fmla="*/ 71943 h 88222"/>
                <a:gd name="connsiteX4" fmla="*/ 0 w 210659"/>
                <a:gd name="connsiteY4" fmla="*/ 88222 h 88222"/>
                <a:gd name="connsiteX5" fmla="*/ 2227 w 210659"/>
                <a:gd name="connsiteY5" fmla="*/ 44110 h 88222"/>
                <a:gd name="connsiteX6" fmla="*/ 0 w 210659"/>
                <a:gd name="connsiteY6" fmla="*/ 0 h 8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659" h="88222">
                  <a:moveTo>
                    <a:pt x="0" y="0"/>
                  </a:moveTo>
                  <a:lnTo>
                    <a:pt x="209254" y="16279"/>
                  </a:lnTo>
                  <a:lnTo>
                    <a:pt x="210659" y="44111"/>
                  </a:lnTo>
                  <a:lnTo>
                    <a:pt x="209254" y="71943"/>
                  </a:lnTo>
                  <a:lnTo>
                    <a:pt x="0" y="88222"/>
                  </a:lnTo>
                  <a:lnTo>
                    <a:pt x="2227" y="441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4835526" y="3401557"/>
              <a:ext cx="164520" cy="68900"/>
            </a:xfrm>
            <a:custGeom>
              <a:avLst/>
              <a:gdLst>
                <a:gd name="connsiteX0" fmla="*/ 210658 w 210658"/>
                <a:gd name="connsiteY0" fmla="*/ 0 h 88222"/>
                <a:gd name="connsiteX1" fmla="*/ 208430 w 210658"/>
                <a:gd name="connsiteY1" fmla="*/ 44110 h 88222"/>
                <a:gd name="connsiteX2" fmla="*/ 210658 w 210658"/>
                <a:gd name="connsiteY2" fmla="*/ 88222 h 88222"/>
                <a:gd name="connsiteX3" fmla="*/ 1406 w 210658"/>
                <a:gd name="connsiteY3" fmla="*/ 71943 h 88222"/>
                <a:gd name="connsiteX4" fmla="*/ 0 w 210658"/>
                <a:gd name="connsiteY4" fmla="*/ 44111 h 88222"/>
                <a:gd name="connsiteX5" fmla="*/ 1406 w 210658"/>
                <a:gd name="connsiteY5" fmla="*/ 16279 h 88222"/>
                <a:gd name="connsiteX6" fmla="*/ 210658 w 210658"/>
                <a:gd name="connsiteY6" fmla="*/ 0 h 8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658" h="88222">
                  <a:moveTo>
                    <a:pt x="210658" y="0"/>
                  </a:moveTo>
                  <a:lnTo>
                    <a:pt x="208430" y="44110"/>
                  </a:lnTo>
                  <a:lnTo>
                    <a:pt x="210658" y="88222"/>
                  </a:lnTo>
                  <a:lnTo>
                    <a:pt x="1406" y="71943"/>
                  </a:lnTo>
                  <a:lnTo>
                    <a:pt x="0" y="44111"/>
                  </a:lnTo>
                  <a:lnTo>
                    <a:pt x="1406" y="16279"/>
                  </a:lnTo>
                  <a:lnTo>
                    <a:pt x="21065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任意多边形 33"/>
            <p:cNvSpPr/>
            <p:nvPr/>
          </p:nvSpPr>
          <p:spPr>
            <a:xfrm>
              <a:off x="7166085" y="3837656"/>
              <a:ext cx="172093" cy="114559"/>
            </a:xfrm>
            <a:custGeom>
              <a:avLst/>
              <a:gdLst>
                <a:gd name="connsiteX0" fmla="*/ 33396 w 220355"/>
                <a:gd name="connsiteY0" fmla="*/ 0 h 146686"/>
                <a:gd name="connsiteX1" fmla="*/ 220355 w 220355"/>
                <a:gd name="connsiteY1" fmla="*/ 95048 h 146686"/>
                <a:gd name="connsiteX2" fmla="*/ 206780 w 220355"/>
                <a:gd name="connsiteY2" fmla="*/ 132137 h 146686"/>
                <a:gd name="connsiteX3" fmla="*/ 199772 w 220355"/>
                <a:gd name="connsiteY3" fmla="*/ 146686 h 146686"/>
                <a:gd name="connsiteX4" fmla="*/ 0 w 220355"/>
                <a:gd name="connsiteY4" fmla="*/ 81579 h 146686"/>
                <a:gd name="connsiteX5" fmla="*/ 14728 w 220355"/>
                <a:gd name="connsiteY5" fmla="*/ 51005 h 146686"/>
                <a:gd name="connsiteX6" fmla="*/ 33396 w 220355"/>
                <a:gd name="connsiteY6" fmla="*/ 0 h 14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355" h="146686">
                  <a:moveTo>
                    <a:pt x="33396" y="0"/>
                  </a:moveTo>
                  <a:lnTo>
                    <a:pt x="220355" y="95048"/>
                  </a:lnTo>
                  <a:lnTo>
                    <a:pt x="206780" y="132137"/>
                  </a:lnTo>
                  <a:lnTo>
                    <a:pt x="199772" y="146686"/>
                  </a:lnTo>
                  <a:lnTo>
                    <a:pt x="0" y="81579"/>
                  </a:lnTo>
                  <a:lnTo>
                    <a:pt x="14728" y="51005"/>
                  </a:lnTo>
                  <a:lnTo>
                    <a:pt x="3339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4926848" y="3837656"/>
              <a:ext cx="172092" cy="114559"/>
            </a:xfrm>
            <a:custGeom>
              <a:avLst/>
              <a:gdLst>
                <a:gd name="connsiteX0" fmla="*/ 186957 w 220353"/>
                <a:gd name="connsiteY0" fmla="*/ 0 h 146686"/>
                <a:gd name="connsiteX1" fmla="*/ 205625 w 220353"/>
                <a:gd name="connsiteY1" fmla="*/ 51005 h 146686"/>
                <a:gd name="connsiteX2" fmla="*/ 220353 w 220353"/>
                <a:gd name="connsiteY2" fmla="*/ 81579 h 146686"/>
                <a:gd name="connsiteX3" fmla="*/ 20584 w 220353"/>
                <a:gd name="connsiteY3" fmla="*/ 146686 h 146686"/>
                <a:gd name="connsiteX4" fmla="*/ 13575 w 220353"/>
                <a:gd name="connsiteY4" fmla="*/ 132137 h 146686"/>
                <a:gd name="connsiteX5" fmla="*/ 0 w 220353"/>
                <a:gd name="connsiteY5" fmla="*/ 95047 h 146686"/>
                <a:gd name="connsiteX6" fmla="*/ 186957 w 220353"/>
                <a:gd name="connsiteY6" fmla="*/ 0 h 14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353" h="146686">
                  <a:moveTo>
                    <a:pt x="186957" y="0"/>
                  </a:moveTo>
                  <a:lnTo>
                    <a:pt x="205625" y="51005"/>
                  </a:lnTo>
                  <a:lnTo>
                    <a:pt x="220353" y="81579"/>
                  </a:lnTo>
                  <a:lnTo>
                    <a:pt x="20584" y="146686"/>
                  </a:lnTo>
                  <a:lnTo>
                    <a:pt x="13575" y="132137"/>
                  </a:lnTo>
                  <a:lnTo>
                    <a:pt x="0" y="95047"/>
                  </a:lnTo>
                  <a:lnTo>
                    <a:pt x="18695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6908999" y="4212493"/>
              <a:ext cx="155255" cy="155255"/>
            </a:xfrm>
            <a:custGeom>
              <a:avLst/>
              <a:gdLst>
                <a:gd name="connsiteX0" fmla="*/ 62371 w 198795"/>
                <a:gd name="connsiteY0" fmla="*/ 0 h 198795"/>
                <a:gd name="connsiteX1" fmla="*/ 198795 w 198795"/>
                <a:gd name="connsiteY1" fmla="*/ 159442 h 198795"/>
                <a:gd name="connsiteX2" fmla="*/ 180058 w 198795"/>
                <a:gd name="connsiteY2" fmla="*/ 180058 h 198795"/>
                <a:gd name="connsiteX3" fmla="*/ 159442 w 198795"/>
                <a:gd name="connsiteY3" fmla="*/ 198795 h 198795"/>
                <a:gd name="connsiteX4" fmla="*/ 0 w 198795"/>
                <a:gd name="connsiteY4" fmla="*/ 62371 h 198795"/>
                <a:gd name="connsiteX5" fmla="*/ 32674 w 198795"/>
                <a:gd name="connsiteY5" fmla="*/ 32674 h 198795"/>
                <a:gd name="connsiteX6" fmla="*/ 62371 w 198795"/>
                <a:gd name="connsiteY6" fmla="*/ 0 h 19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795" h="198795">
                  <a:moveTo>
                    <a:pt x="62371" y="0"/>
                  </a:moveTo>
                  <a:lnTo>
                    <a:pt x="198795" y="159442"/>
                  </a:lnTo>
                  <a:lnTo>
                    <a:pt x="180058" y="180058"/>
                  </a:lnTo>
                  <a:lnTo>
                    <a:pt x="159442" y="198795"/>
                  </a:lnTo>
                  <a:lnTo>
                    <a:pt x="0" y="62371"/>
                  </a:lnTo>
                  <a:lnTo>
                    <a:pt x="32674" y="32674"/>
                  </a:lnTo>
                  <a:lnTo>
                    <a:pt x="6237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任意多边形 36"/>
            <p:cNvSpPr/>
            <p:nvPr/>
          </p:nvSpPr>
          <p:spPr>
            <a:xfrm>
              <a:off x="5200771" y="4212493"/>
              <a:ext cx="155255" cy="155255"/>
            </a:xfrm>
            <a:custGeom>
              <a:avLst/>
              <a:gdLst>
                <a:gd name="connsiteX0" fmla="*/ 136423 w 198794"/>
                <a:gd name="connsiteY0" fmla="*/ 0 h 198794"/>
                <a:gd name="connsiteX1" fmla="*/ 166119 w 198794"/>
                <a:gd name="connsiteY1" fmla="*/ 32673 h 198794"/>
                <a:gd name="connsiteX2" fmla="*/ 198794 w 198794"/>
                <a:gd name="connsiteY2" fmla="*/ 62370 h 198794"/>
                <a:gd name="connsiteX3" fmla="*/ 39353 w 198794"/>
                <a:gd name="connsiteY3" fmla="*/ 198794 h 198794"/>
                <a:gd name="connsiteX4" fmla="*/ 18737 w 198794"/>
                <a:gd name="connsiteY4" fmla="*/ 180057 h 198794"/>
                <a:gd name="connsiteX5" fmla="*/ 0 w 198794"/>
                <a:gd name="connsiteY5" fmla="*/ 159441 h 198794"/>
                <a:gd name="connsiteX6" fmla="*/ 136423 w 198794"/>
                <a:gd name="connsiteY6" fmla="*/ 0 h 19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794" h="198794">
                  <a:moveTo>
                    <a:pt x="136423" y="0"/>
                  </a:moveTo>
                  <a:lnTo>
                    <a:pt x="166119" y="32673"/>
                  </a:lnTo>
                  <a:lnTo>
                    <a:pt x="198794" y="62370"/>
                  </a:lnTo>
                  <a:lnTo>
                    <a:pt x="39353" y="198794"/>
                  </a:lnTo>
                  <a:lnTo>
                    <a:pt x="18737" y="180057"/>
                  </a:lnTo>
                  <a:lnTo>
                    <a:pt x="0" y="159441"/>
                  </a:lnTo>
                  <a:lnTo>
                    <a:pt x="13642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6534162" y="4469578"/>
              <a:ext cx="114559" cy="172093"/>
            </a:xfrm>
            <a:custGeom>
              <a:avLst/>
              <a:gdLst>
                <a:gd name="connsiteX0" fmla="*/ 81579 w 146686"/>
                <a:gd name="connsiteY0" fmla="*/ 0 h 220355"/>
                <a:gd name="connsiteX1" fmla="*/ 146686 w 146686"/>
                <a:gd name="connsiteY1" fmla="*/ 199772 h 220355"/>
                <a:gd name="connsiteX2" fmla="*/ 132137 w 146686"/>
                <a:gd name="connsiteY2" fmla="*/ 206780 h 220355"/>
                <a:gd name="connsiteX3" fmla="*/ 95048 w 146686"/>
                <a:gd name="connsiteY3" fmla="*/ 220355 h 220355"/>
                <a:gd name="connsiteX4" fmla="*/ 0 w 146686"/>
                <a:gd name="connsiteY4" fmla="*/ 33396 h 220355"/>
                <a:gd name="connsiteX5" fmla="*/ 51005 w 146686"/>
                <a:gd name="connsiteY5" fmla="*/ 14728 h 220355"/>
                <a:gd name="connsiteX6" fmla="*/ 81579 w 146686"/>
                <a:gd name="connsiteY6" fmla="*/ 0 h 220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686" h="220355">
                  <a:moveTo>
                    <a:pt x="81579" y="0"/>
                  </a:moveTo>
                  <a:lnTo>
                    <a:pt x="146686" y="199772"/>
                  </a:lnTo>
                  <a:lnTo>
                    <a:pt x="132137" y="206780"/>
                  </a:lnTo>
                  <a:lnTo>
                    <a:pt x="95048" y="220355"/>
                  </a:lnTo>
                  <a:lnTo>
                    <a:pt x="0" y="33396"/>
                  </a:lnTo>
                  <a:lnTo>
                    <a:pt x="51005" y="14728"/>
                  </a:lnTo>
                  <a:lnTo>
                    <a:pt x="81579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5616304" y="4469579"/>
              <a:ext cx="114559" cy="172093"/>
            </a:xfrm>
            <a:custGeom>
              <a:avLst/>
              <a:gdLst>
                <a:gd name="connsiteX0" fmla="*/ 65107 w 146686"/>
                <a:gd name="connsiteY0" fmla="*/ 0 h 220354"/>
                <a:gd name="connsiteX1" fmla="*/ 95680 w 146686"/>
                <a:gd name="connsiteY1" fmla="*/ 14727 h 220354"/>
                <a:gd name="connsiteX2" fmla="*/ 146686 w 146686"/>
                <a:gd name="connsiteY2" fmla="*/ 33396 h 220354"/>
                <a:gd name="connsiteX3" fmla="*/ 51639 w 146686"/>
                <a:gd name="connsiteY3" fmla="*/ 220354 h 220354"/>
                <a:gd name="connsiteX4" fmla="*/ 14550 w 146686"/>
                <a:gd name="connsiteY4" fmla="*/ 206779 h 220354"/>
                <a:gd name="connsiteX5" fmla="*/ 0 w 146686"/>
                <a:gd name="connsiteY5" fmla="*/ 199770 h 220354"/>
                <a:gd name="connsiteX6" fmla="*/ 65107 w 146686"/>
                <a:gd name="connsiteY6" fmla="*/ 0 h 22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686" h="220354">
                  <a:moveTo>
                    <a:pt x="65107" y="0"/>
                  </a:moveTo>
                  <a:lnTo>
                    <a:pt x="95680" y="14727"/>
                  </a:lnTo>
                  <a:lnTo>
                    <a:pt x="146686" y="33396"/>
                  </a:lnTo>
                  <a:lnTo>
                    <a:pt x="51639" y="220354"/>
                  </a:lnTo>
                  <a:lnTo>
                    <a:pt x="14550" y="206779"/>
                  </a:lnTo>
                  <a:lnTo>
                    <a:pt x="0" y="199770"/>
                  </a:lnTo>
                  <a:lnTo>
                    <a:pt x="6510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/>
          </p:nvSpPr>
          <p:spPr>
            <a:xfrm flipV="1">
              <a:off x="6098063" y="4554460"/>
              <a:ext cx="68900" cy="164520"/>
            </a:xfrm>
            <a:custGeom>
              <a:avLst/>
              <a:gdLst>
                <a:gd name="connsiteX0" fmla="*/ 44111 w 88222"/>
                <a:gd name="connsiteY0" fmla="*/ 0 h 210658"/>
                <a:gd name="connsiteX1" fmla="*/ 71943 w 88222"/>
                <a:gd name="connsiteY1" fmla="*/ 1405 h 210658"/>
                <a:gd name="connsiteX2" fmla="*/ 88222 w 88222"/>
                <a:gd name="connsiteY2" fmla="*/ 210658 h 210658"/>
                <a:gd name="connsiteX3" fmla="*/ 44110 w 88222"/>
                <a:gd name="connsiteY3" fmla="*/ 208430 h 210658"/>
                <a:gd name="connsiteX4" fmla="*/ 0 w 88222"/>
                <a:gd name="connsiteY4" fmla="*/ 210658 h 210658"/>
                <a:gd name="connsiteX5" fmla="*/ 16279 w 88222"/>
                <a:gd name="connsiteY5" fmla="*/ 1405 h 210658"/>
                <a:gd name="connsiteX6" fmla="*/ 44111 w 88222"/>
                <a:gd name="connsiteY6" fmla="*/ 0 h 210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222" h="210658">
                  <a:moveTo>
                    <a:pt x="44111" y="0"/>
                  </a:moveTo>
                  <a:lnTo>
                    <a:pt x="71943" y="1405"/>
                  </a:lnTo>
                  <a:lnTo>
                    <a:pt x="88222" y="210658"/>
                  </a:lnTo>
                  <a:lnTo>
                    <a:pt x="44110" y="208430"/>
                  </a:lnTo>
                  <a:lnTo>
                    <a:pt x="0" y="210658"/>
                  </a:lnTo>
                  <a:lnTo>
                    <a:pt x="16279" y="1405"/>
                  </a:lnTo>
                  <a:lnTo>
                    <a:pt x="44111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139712" y="2354671"/>
            <a:ext cx="2162788" cy="2162786"/>
            <a:chOff x="5286535" y="2501494"/>
            <a:chExt cx="1869142" cy="1869140"/>
          </a:xfrm>
        </p:grpSpPr>
        <p:sp>
          <p:nvSpPr>
            <p:cNvPr id="42" name="饼形 41"/>
            <p:cNvSpPr/>
            <p:nvPr/>
          </p:nvSpPr>
          <p:spPr>
            <a:xfrm>
              <a:off x="5286535" y="2501494"/>
              <a:ext cx="1869142" cy="1869140"/>
            </a:xfrm>
            <a:prstGeom prst="pie">
              <a:avLst>
                <a:gd name="adj1" fmla="val 16206105"/>
                <a:gd name="adj2" fmla="val 5415359"/>
              </a:avLst>
            </a:prstGeom>
            <a:solidFill>
              <a:srgbClr val="F64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饼形 42"/>
            <p:cNvSpPr/>
            <p:nvPr/>
          </p:nvSpPr>
          <p:spPr>
            <a:xfrm flipH="1">
              <a:off x="5286535" y="2501494"/>
              <a:ext cx="1869142" cy="1869140"/>
            </a:xfrm>
            <a:prstGeom prst="pie">
              <a:avLst>
                <a:gd name="adj1" fmla="val 16206105"/>
                <a:gd name="adj2" fmla="val 540365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394301" y="2591978"/>
            <a:ext cx="1674229" cy="1681038"/>
            <a:chOff x="8286325" y="3855897"/>
            <a:chExt cx="1739449" cy="1746522"/>
          </a:xfrm>
        </p:grpSpPr>
        <p:sp>
          <p:nvSpPr>
            <p:cNvPr id="45" name="任意多边形 44"/>
            <p:cNvSpPr/>
            <p:nvPr/>
          </p:nvSpPr>
          <p:spPr>
            <a:xfrm>
              <a:off x="9150538" y="3859735"/>
              <a:ext cx="875236" cy="1742684"/>
            </a:xfrm>
            <a:custGeom>
              <a:avLst/>
              <a:gdLst>
                <a:gd name="connsiteX0" fmla="*/ 6752 w 1086225"/>
                <a:gd name="connsiteY0" fmla="*/ 0 h 2162784"/>
                <a:gd name="connsiteX1" fmla="*/ 942788 w 1086225"/>
                <a:gd name="connsiteY1" fmla="*/ 543200 h 2162784"/>
                <a:gd name="connsiteX2" fmla="*/ 939409 w 1086225"/>
                <a:gd name="connsiteY2" fmla="*/ 1625429 h 2162784"/>
                <a:gd name="connsiteX3" fmla="*/ 0 w 1086225"/>
                <a:gd name="connsiteY3" fmla="*/ 2162774 h 2162784"/>
                <a:gd name="connsiteX4" fmla="*/ 818 w 1086225"/>
                <a:gd name="connsiteY4" fmla="*/ 1979757 h 2162784"/>
                <a:gd name="connsiteX5" fmla="*/ 101498 w 1086225"/>
                <a:gd name="connsiteY5" fmla="*/ 1973518 h 2162784"/>
                <a:gd name="connsiteX6" fmla="*/ 757663 w 1086225"/>
                <a:gd name="connsiteY6" fmla="*/ 1537895 h 2162784"/>
                <a:gd name="connsiteX7" fmla="*/ 760448 w 1086225"/>
                <a:gd name="connsiteY7" fmla="*/ 645785 h 2162784"/>
                <a:gd name="connsiteX8" fmla="*/ 107015 w 1086225"/>
                <a:gd name="connsiteY8" fmla="*/ 206074 h 2162784"/>
                <a:gd name="connsiteX9" fmla="*/ 6398 w 1086225"/>
                <a:gd name="connsiteY9" fmla="*/ 199209 h 2162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6225" h="2162784">
                  <a:moveTo>
                    <a:pt x="6752" y="0"/>
                  </a:moveTo>
                  <a:cubicBezTo>
                    <a:pt x="393443" y="687"/>
                    <a:pt x="750338" y="207800"/>
                    <a:pt x="942788" y="543200"/>
                  </a:cubicBezTo>
                  <a:cubicBezTo>
                    <a:pt x="1135238" y="878600"/>
                    <a:pt x="1133950" y="1291237"/>
                    <a:pt x="939409" y="1625429"/>
                  </a:cubicBezTo>
                  <a:cubicBezTo>
                    <a:pt x="744869" y="1959621"/>
                    <a:pt x="386687" y="2164502"/>
                    <a:pt x="0" y="2162774"/>
                  </a:cubicBezTo>
                  <a:lnTo>
                    <a:pt x="818" y="1979757"/>
                  </a:lnTo>
                  <a:lnTo>
                    <a:pt x="101498" y="1973518"/>
                  </a:lnTo>
                  <a:cubicBezTo>
                    <a:pt x="373747" y="1938379"/>
                    <a:pt x="617344" y="1778943"/>
                    <a:pt x="757663" y="1537895"/>
                  </a:cubicBezTo>
                  <a:cubicBezTo>
                    <a:pt x="918028" y="1262412"/>
                    <a:pt x="919090" y="922264"/>
                    <a:pt x="760448" y="645785"/>
                  </a:cubicBezTo>
                  <a:cubicBezTo>
                    <a:pt x="621636" y="403866"/>
                    <a:pt x="379039" y="242912"/>
                    <a:pt x="107015" y="206074"/>
                  </a:cubicBezTo>
                  <a:lnTo>
                    <a:pt x="6398" y="199209"/>
                  </a:lnTo>
                  <a:close/>
                </a:path>
              </a:pathLst>
            </a:custGeom>
            <a:solidFill>
              <a:srgbClr val="D01A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 flipH="1">
              <a:off x="8286325" y="3855897"/>
              <a:ext cx="875236" cy="1742684"/>
            </a:xfrm>
            <a:custGeom>
              <a:avLst/>
              <a:gdLst>
                <a:gd name="connsiteX0" fmla="*/ 6752 w 1086225"/>
                <a:gd name="connsiteY0" fmla="*/ 0 h 2162784"/>
                <a:gd name="connsiteX1" fmla="*/ 942788 w 1086225"/>
                <a:gd name="connsiteY1" fmla="*/ 543200 h 2162784"/>
                <a:gd name="connsiteX2" fmla="*/ 939409 w 1086225"/>
                <a:gd name="connsiteY2" fmla="*/ 1625429 h 2162784"/>
                <a:gd name="connsiteX3" fmla="*/ 0 w 1086225"/>
                <a:gd name="connsiteY3" fmla="*/ 2162774 h 2162784"/>
                <a:gd name="connsiteX4" fmla="*/ 818 w 1086225"/>
                <a:gd name="connsiteY4" fmla="*/ 1979757 h 2162784"/>
                <a:gd name="connsiteX5" fmla="*/ 101498 w 1086225"/>
                <a:gd name="connsiteY5" fmla="*/ 1973518 h 2162784"/>
                <a:gd name="connsiteX6" fmla="*/ 757663 w 1086225"/>
                <a:gd name="connsiteY6" fmla="*/ 1537895 h 2162784"/>
                <a:gd name="connsiteX7" fmla="*/ 760448 w 1086225"/>
                <a:gd name="connsiteY7" fmla="*/ 645785 h 2162784"/>
                <a:gd name="connsiteX8" fmla="*/ 107015 w 1086225"/>
                <a:gd name="connsiteY8" fmla="*/ 206074 h 2162784"/>
                <a:gd name="connsiteX9" fmla="*/ 6398 w 1086225"/>
                <a:gd name="connsiteY9" fmla="*/ 199209 h 2162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6225" h="2162784">
                  <a:moveTo>
                    <a:pt x="6752" y="0"/>
                  </a:moveTo>
                  <a:cubicBezTo>
                    <a:pt x="393443" y="687"/>
                    <a:pt x="750338" y="207800"/>
                    <a:pt x="942788" y="543200"/>
                  </a:cubicBezTo>
                  <a:cubicBezTo>
                    <a:pt x="1135238" y="878600"/>
                    <a:pt x="1133950" y="1291237"/>
                    <a:pt x="939409" y="1625429"/>
                  </a:cubicBezTo>
                  <a:cubicBezTo>
                    <a:pt x="744869" y="1959621"/>
                    <a:pt x="386687" y="2164502"/>
                    <a:pt x="0" y="2162774"/>
                  </a:cubicBezTo>
                  <a:lnTo>
                    <a:pt x="818" y="1979757"/>
                  </a:lnTo>
                  <a:lnTo>
                    <a:pt x="101498" y="1973518"/>
                  </a:lnTo>
                  <a:cubicBezTo>
                    <a:pt x="373747" y="1938379"/>
                    <a:pt x="617344" y="1778943"/>
                    <a:pt x="757663" y="1537895"/>
                  </a:cubicBezTo>
                  <a:cubicBezTo>
                    <a:pt x="918028" y="1262412"/>
                    <a:pt x="919090" y="922264"/>
                    <a:pt x="760448" y="645785"/>
                  </a:cubicBezTo>
                  <a:cubicBezTo>
                    <a:pt x="621636" y="403866"/>
                    <a:pt x="379039" y="242912"/>
                    <a:pt x="107015" y="206074"/>
                  </a:cubicBezTo>
                  <a:lnTo>
                    <a:pt x="6398" y="199209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189220" y="2391651"/>
            <a:ext cx="2084392" cy="2081692"/>
            <a:chOff x="8069675" y="3636177"/>
            <a:chExt cx="2165591" cy="2162784"/>
          </a:xfrm>
        </p:grpSpPr>
        <p:sp>
          <p:nvSpPr>
            <p:cNvPr id="48" name="任意多边形 47"/>
            <p:cNvSpPr/>
            <p:nvPr/>
          </p:nvSpPr>
          <p:spPr>
            <a:xfrm>
              <a:off x="9149041" y="3636177"/>
              <a:ext cx="1086225" cy="2162784"/>
            </a:xfrm>
            <a:custGeom>
              <a:avLst/>
              <a:gdLst>
                <a:gd name="connsiteX0" fmla="*/ 6752 w 1086225"/>
                <a:gd name="connsiteY0" fmla="*/ 0 h 2162784"/>
                <a:gd name="connsiteX1" fmla="*/ 942788 w 1086225"/>
                <a:gd name="connsiteY1" fmla="*/ 543200 h 2162784"/>
                <a:gd name="connsiteX2" fmla="*/ 939409 w 1086225"/>
                <a:gd name="connsiteY2" fmla="*/ 1625429 h 2162784"/>
                <a:gd name="connsiteX3" fmla="*/ 0 w 1086225"/>
                <a:gd name="connsiteY3" fmla="*/ 2162774 h 2162784"/>
                <a:gd name="connsiteX4" fmla="*/ 818 w 1086225"/>
                <a:gd name="connsiteY4" fmla="*/ 1979757 h 2162784"/>
                <a:gd name="connsiteX5" fmla="*/ 101498 w 1086225"/>
                <a:gd name="connsiteY5" fmla="*/ 1973518 h 2162784"/>
                <a:gd name="connsiteX6" fmla="*/ 757663 w 1086225"/>
                <a:gd name="connsiteY6" fmla="*/ 1537895 h 2162784"/>
                <a:gd name="connsiteX7" fmla="*/ 760448 w 1086225"/>
                <a:gd name="connsiteY7" fmla="*/ 645785 h 2162784"/>
                <a:gd name="connsiteX8" fmla="*/ 107015 w 1086225"/>
                <a:gd name="connsiteY8" fmla="*/ 206074 h 2162784"/>
                <a:gd name="connsiteX9" fmla="*/ 6398 w 1086225"/>
                <a:gd name="connsiteY9" fmla="*/ 199209 h 2162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6225" h="2162784">
                  <a:moveTo>
                    <a:pt x="6752" y="0"/>
                  </a:moveTo>
                  <a:cubicBezTo>
                    <a:pt x="393443" y="687"/>
                    <a:pt x="750338" y="207800"/>
                    <a:pt x="942788" y="543200"/>
                  </a:cubicBezTo>
                  <a:cubicBezTo>
                    <a:pt x="1135238" y="878600"/>
                    <a:pt x="1133950" y="1291237"/>
                    <a:pt x="939409" y="1625429"/>
                  </a:cubicBezTo>
                  <a:cubicBezTo>
                    <a:pt x="744869" y="1959621"/>
                    <a:pt x="386687" y="2164502"/>
                    <a:pt x="0" y="2162774"/>
                  </a:cubicBezTo>
                  <a:lnTo>
                    <a:pt x="818" y="1979757"/>
                  </a:lnTo>
                  <a:lnTo>
                    <a:pt x="101498" y="1973518"/>
                  </a:lnTo>
                  <a:cubicBezTo>
                    <a:pt x="373747" y="1938379"/>
                    <a:pt x="617344" y="1778943"/>
                    <a:pt x="757663" y="1537895"/>
                  </a:cubicBezTo>
                  <a:cubicBezTo>
                    <a:pt x="918028" y="1262412"/>
                    <a:pt x="919090" y="922264"/>
                    <a:pt x="760448" y="645785"/>
                  </a:cubicBezTo>
                  <a:cubicBezTo>
                    <a:pt x="621636" y="403866"/>
                    <a:pt x="379039" y="242912"/>
                    <a:pt x="107015" y="206074"/>
                  </a:cubicBezTo>
                  <a:lnTo>
                    <a:pt x="6398" y="199209"/>
                  </a:lnTo>
                  <a:close/>
                </a:path>
              </a:pathLst>
            </a:custGeom>
            <a:solidFill>
              <a:srgbClr val="D01A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 flipH="1">
              <a:off x="8069675" y="3642502"/>
              <a:ext cx="1079366" cy="2149128"/>
            </a:xfrm>
            <a:custGeom>
              <a:avLst/>
              <a:gdLst>
                <a:gd name="connsiteX0" fmla="*/ 6752 w 1086225"/>
                <a:gd name="connsiteY0" fmla="*/ 0 h 2162784"/>
                <a:gd name="connsiteX1" fmla="*/ 942788 w 1086225"/>
                <a:gd name="connsiteY1" fmla="*/ 543200 h 2162784"/>
                <a:gd name="connsiteX2" fmla="*/ 939409 w 1086225"/>
                <a:gd name="connsiteY2" fmla="*/ 1625429 h 2162784"/>
                <a:gd name="connsiteX3" fmla="*/ 0 w 1086225"/>
                <a:gd name="connsiteY3" fmla="*/ 2162774 h 2162784"/>
                <a:gd name="connsiteX4" fmla="*/ 818 w 1086225"/>
                <a:gd name="connsiteY4" fmla="*/ 1979757 h 2162784"/>
                <a:gd name="connsiteX5" fmla="*/ 101498 w 1086225"/>
                <a:gd name="connsiteY5" fmla="*/ 1973518 h 2162784"/>
                <a:gd name="connsiteX6" fmla="*/ 757663 w 1086225"/>
                <a:gd name="connsiteY6" fmla="*/ 1537895 h 2162784"/>
                <a:gd name="connsiteX7" fmla="*/ 760448 w 1086225"/>
                <a:gd name="connsiteY7" fmla="*/ 645785 h 2162784"/>
                <a:gd name="connsiteX8" fmla="*/ 107015 w 1086225"/>
                <a:gd name="connsiteY8" fmla="*/ 206074 h 2162784"/>
                <a:gd name="connsiteX9" fmla="*/ 6398 w 1086225"/>
                <a:gd name="connsiteY9" fmla="*/ 199209 h 2162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6225" h="2162784">
                  <a:moveTo>
                    <a:pt x="6752" y="0"/>
                  </a:moveTo>
                  <a:cubicBezTo>
                    <a:pt x="393443" y="687"/>
                    <a:pt x="750338" y="207800"/>
                    <a:pt x="942788" y="543200"/>
                  </a:cubicBezTo>
                  <a:cubicBezTo>
                    <a:pt x="1135238" y="878600"/>
                    <a:pt x="1133950" y="1291237"/>
                    <a:pt x="939409" y="1625429"/>
                  </a:cubicBezTo>
                  <a:cubicBezTo>
                    <a:pt x="744869" y="1959621"/>
                    <a:pt x="386687" y="2164502"/>
                    <a:pt x="0" y="2162774"/>
                  </a:cubicBezTo>
                  <a:lnTo>
                    <a:pt x="818" y="1979757"/>
                  </a:lnTo>
                  <a:lnTo>
                    <a:pt x="101498" y="1973518"/>
                  </a:lnTo>
                  <a:cubicBezTo>
                    <a:pt x="373747" y="1938379"/>
                    <a:pt x="617344" y="1778943"/>
                    <a:pt x="757663" y="1537895"/>
                  </a:cubicBezTo>
                  <a:cubicBezTo>
                    <a:pt x="918028" y="1262412"/>
                    <a:pt x="919090" y="922264"/>
                    <a:pt x="760448" y="645785"/>
                  </a:cubicBezTo>
                  <a:cubicBezTo>
                    <a:pt x="621636" y="403866"/>
                    <a:pt x="379039" y="242912"/>
                    <a:pt x="107015" y="206074"/>
                  </a:cubicBezTo>
                  <a:lnTo>
                    <a:pt x="6398" y="199209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0" name="椭圆 49"/>
          <p:cNvSpPr/>
          <p:nvPr/>
        </p:nvSpPr>
        <p:spPr>
          <a:xfrm>
            <a:off x="5049409" y="2382409"/>
            <a:ext cx="2166208" cy="2166208"/>
          </a:xfrm>
          <a:prstGeom prst="ellipse">
            <a:avLst/>
          </a:prstGeom>
          <a:solidFill>
            <a:srgbClr val="645B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4598559" y="1931559"/>
            <a:ext cx="3067908" cy="3067908"/>
          </a:xfrm>
          <a:prstGeom prst="ellipse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578226" y="911226"/>
            <a:ext cx="5108574" cy="5108574"/>
          </a:xfrm>
          <a:prstGeom prst="ellipse">
            <a:avLst/>
          </a:prstGeom>
          <a:solidFill>
            <a:srgbClr val="F64E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3959226" y="1292226"/>
            <a:ext cx="4346574" cy="4346574"/>
          </a:xfrm>
          <a:prstGeom prst="ellipse">
            <a:avLst/>
          </a:prstGeom>
          <a:solidFill>
            <a:srgbClr val="635C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3654426" y="987426"/>
            <a:ext cx="4956174" cy="4956174"/>
          </a:xfrm>
          <a:prstGeom prst="ellipse">
            <a:avLst/>
          </a:prstGeom>
          <a:noFill/>
          <a:ln w="1905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4035794" y="1624964"/>
            <a:ext cx="4150593" cy="5072742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5676160"/>
              </a:avLst>
            </a:prstTxWarp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方正兰亭纤黑_GBK" panose="02000000000000000000" pitchFamily="2" charset="-122"/>
                <a:ea typeface="方正兰亭纤黑_GBK" panose="02000000000000000000" pitchFamily="2" charset="-122"/>
              </a:rPr>
              <a:t> Agenda</a:t>
            </a:r>
            <a:endParaRPr lang="zh-CN" altLang="en-US" sz="2800" dirty="0">
              <a:solidFill>
                <a:schemeClr val="bg1"/>
              </a:solidFill>
              <a:latin typeface="方正兰亭纤黑_GBK" panose="02000000000000000000" pitchFamily="2" charset="-122"/>
              <a:ea typeface="方正兰亭纤黑_GBK" panose="02000000000000000000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4397169" y="2516928"/>
            <a:ext cx="34278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Aldhabi" panose="020B0604020202020204" pitchFamily="2" charset="-78"/>
                <a:cs typeface="Aldhabi" panose="020B0604020202020204" pitchFamily="2" charset="-78"/>
              </a:rPr>
              <a:t>Goals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  <a:latin typeface="Aldhabi" panose="020B0604020202020204" pitchFamily="2" charset="-78"/>
                <a:cs typeface="Aldhabi" panose="020B0604020202020204" pitchFamily="2" charset="-78"/>
              </a:rPr>
              <a:t>KIPs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  <a:latin typeface="Aldhabi" panose="020B0604020202020204" pitchFamily="2" charset="-78"/>
                <a:cs typeface="Aldhabi" panose="020B0604020202020204" pitchFamily="2" charset="-78"/>
              </a:rPr>
              <a:t>Conclusion</a:t>
            </a:r>
            <a:endParaRPr lang="zh-CN" altLang="en-US" sz="3600" dirty="0">
              <a:solidFill>
                <a:schemeClr val="bg1"/>
              </a:solidFill>
              <a:latin typeface="Aldhabi" panose="020B0604020202020204" pitchFamily="2" charset="-78"/>
              <a:cs typeface="Aldhabi" panose="020B0604020202020204" pitchFamily="2" charset="-78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3278981" y="6293489"/>
            <a:ext cx="5707063" cy="279718"/>
          </a:xfrm>
          <a:prstGeom prst="ellipse">
            <a:avLst/>
          </a:prstGeom>
          <a:gradFill flip="none" rotWithShape="1">
            <a:gsLst>
              <a:gs pos="50000">
                <a:schemeClr val="bg1">
                  <a:lumMod val="50000"/>
                  <a:alpha val="20000"/>
                </a:schemeClr>
              </a:gs>
              <a:gs pos="0">
                <a:schemeClr val="tx1">
                  <a:alpha val="27000"/>
                </a:schemeClr>
              </a:gs>
              <a:gs pos="100000">
                <a:srgbClr val="D0D0D0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262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ntr" presetSubtype="3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" presetClass="emph" presetSubtype="0" ac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9" dur="50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40000" y="14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" presetID="6" presetClass="exit" presetSubtype="3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11" dur="4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3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" presetID="6" presetClass="entr" presetSubtype="3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15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6" presetClass="emph" presetSubtype="0" ac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7" dur="50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40000" y="14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" presetID="6" presetClass="exit" presetSubtype="3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19" dur="4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39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21" presetClass="entr" presetSubtype="1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4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4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4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6" presetClass="emph" presetSubtype="0" fill="hold" nodeType="withEffect" p14:presetBounceEnd="100000">
                                      <p:stCondLst>
                                        <p:cond delay="800"/>
                                      </p:stCondLst>
                                      <p:childTnLst>
                                        <p:animScale p14:bounceEnd="100000">
                                          <p:cBhvr>
                                            <p:cTn id="30" dur="800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ccel="100000" fill="hold" nodeType="withEffect" p14:presetBounceEnd="66250">
                                      <p:stCondLst>
                                        <p:cond delay="800"/>
                                      </p:stCondLst>
                                      <p:childTnLst>
                                        <p:animScale p14:bounceEnd="66250">
                                          <p:cBhvr>
                                            <p:cTn id="35" dur="800" fill="hold"/>
                                            <p:tgtEl>
                                              <p:spTgt spid="44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21" presetClass="entr" presetSubtype="1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6" presetClass="emph" presetSubtype="0" accel="100000" fill="hold" nodeType="withEffect" p14:presetBounceEnd="66250">
                                      <p:stCondLst>
                                        <p:cond delay="1100"/>
                                      </p:stCondLst>
                                      <p:childTnLst>
                                        <p:animScale p14:bounceEnd="66250">
                                          <p:cBhvr>
                                            <p:cTn id="40" dur="80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fill="hold" grpId="1" nodeType="withEffect" p14:presetBounceEnd="74000">
                                      <p:stCondLst>
                                        <p:cond delay="900"/>
                                      </p:stCondLst>
                                      <p:childTnLst>
                                        <p:animScale p14:bounceEnd="74000">
                                          <p:cBhvr>
                                            <p:cTn id="47" dur="100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fill="hold" grpId="1" nodeType="withEffect" p14:presetBounceEnd="74000">
                                      <p:stCondLst>
                                        <p:cond delay="1500"/>
                                      </p:stCondLst>
                                      <p:childTnLst>
                                        <p:animScale p14:bounceEnd="74000">
                                          <p:cBhvr>
                                            <p:cTn id="54" dur="100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6" presetClass="emph" presetSubtype="0" accel="100000" fill="hold" grpId="1" nodeType="withEffect" p14:presetBounceEnd="79000">
                                      <p:stCondLst>
                                        <p:cond delay="2100"/>
                                      </p:stCondLst>
                                      <p:childTnLst>
                                        <p:animScale p14:bounceEnd="79000">
                                          <p:cBhvr>
                                            <p:cTn id="61" dur="100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2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6" presetClass="emph" presetSubtype="0" accel="100000" fill="hold" grpId="1" nodeType="withEffect" p14:presetBounceEnd="79000">
                                      <p:stCondLst>
                                        <p:cond delay="2400"/>
                                      </p:stCondLst>
                                      <p:childTnLst>
                                        <p:animScale p14:bounceEnd="79000">
                                          <p:cBhvr>
                                            <p:cTn id="68" dur="100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21" presetClass="entr" presetSubtype="1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1" presetClass="exit" presetSubtype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Effect transition="out" filter="wheel(1)">
                                          <p:cBhvr>
                                            <p:cTn id="73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" presetID="16" presetClass="entr" presetSubtype="37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7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6" presetClass="emph" presetSubtype="0" fill="hold" grpId="1" nodeType="withEffect" p14:presetBounceEnd="100000">
                                      <p:stCondLst>
                                        <p:cond delay="6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Scale p14:bounceEnd="100000">
                                          <p:cBhvr>
                                            <p:cTn id="86" dur="900" fill="hold"/>
                                            <p:tgtEl>
                                              <p:spTgt spid="55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7" presetID="37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450" decel="100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6" presetClass="emph" presetSubtype="0" fill="hold" grpId="1" nodeType="withEffect" p14:presetBounceEnd="100000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 p14:bounceEnd="100000">
                                          <p:cBhvr>
                                            <p:cTn id="94" dur="1000" fill="hold"/>
                                            <p:tgtEl>
                                              <p:spTgt spid="5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animBg="1"/>
          <p:bldP spid="50" grpId="1" animBg="1"/>
          <p:bldP spid="51" grpId="0" animBg="1"/>
          <p:bldP spid="51" grpId="1" animBg="1"/>
          <p:bldP spid="52" grpId="0" animBg="1"/>
          <p:bldP spid="52" grpId="1" animBg="1"/>
          <p:bldP spid="53" grpId="0" animBg="1"/>
          <p:bldP spid="53" grpId="1" animBg="1"/>
          <p:bldP spid="54" grpId="0" animBg="1"/>
          <p:bldP spid="54" grpId="1" animBg="1"/>
          <p:bldP spid="55" grpId="0"/>
          <p:bldP spid="55" grpId="1"/>
          <p:bldP spid="56" grpId="0"/>
          <p:bldP spid="56" grpId="1"/>
          <p:bldP spid="57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ntr" presetSubtype="3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6" presetClass="emph" presetSubtype="0" ac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9" dur="50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40000" y="14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" presetID="6" presetClass="exit" presetSubtype="3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11" dur="4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3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" presetID="6" presetClass="entr" presetSubtype="3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15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6" presetClass="emph" presetSubtype="0" ac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7" dur="50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40000" y="14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" presetID="6" presetClass="exit" presetSubtype="3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Effect transition="out" filter="circle(out)">
                                          <p:cBhvr>
                                            <p:cTn id="19" dur="4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399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1" presetID="21" presetClass="entr" presetSubtype="1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4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4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4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6" presetClass="emph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0" dur="800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ccel="10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800" fill="hold"/>
                                            <p:tgtEl>
                                              <p:spTgt spid="44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6" presetID="21" presetClass="entr" presetSubtype="1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6" presetClass="emph" presetSubtype="0" accel="10000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40" dur="80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47" dur="100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6" presetClass="emph" presetSubtype="0" fill="hold" grpId="1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animScale>
                                          <p:cBhvr>
                                            <p:cTn id="54" dur="100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6" presetClass="emph" presetSubtype="0" accel="100000" fill="hold" grpId="1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animScale>
                                          <p:cBhvr>
                                            <p:cTn id="61" dur="100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2" presetID="53" presetClass="entr" presetSubtype="16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6" presetClass="emph" presetSubtype="0" accel="100000" fill="hold" grpId="1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animScale>
                                          <p:cBhvr>
                                            <p:cTn id="68" dur="100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9" presetID="21" presetClass="entr" presetSubtype="1" fill="hold" grpId="0" nodeType="withEffect">
                                      <p:stCondLst>
                                        <p:cond delay="3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1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1" presetClass="exit" presetSubtype="1" fill="hold" grpId="1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animEffect transition="out" filter="wheel(1)">
                                          <p:cBhvr>
                                            <p:cTn id="73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" presetID="16" presetClass="entr" presetSubtype="37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7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53" presetClass="entr" presetSubtype="16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6" presetClass="emph" presetSubtype="0" fill="hold" grpId="1" nodeType="withEffect">
                                      <p:stCondLst>
                                        <p:cond delay="6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Scale>
                                          <p:cBhvr>
                                            <p:cTn id="86" dur="900" fill="hold"/>
                                            <p:tgtEl>
                                              <p:spTgt spid="55"/>
                                            </p:tgtEl>
                                          </p:cBhvr>
                                          <p:by x="101000" y="101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7" presetID="37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450" decel="100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6" presetClass="emph" presetSubtype="0" fill="hold" grpId="1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animScale>
                                          <p:cBhvr>
                                            <p:cTn id="94" dur="1000" fill="hold"/>
                                            <p:tgtEl>
                                              <p:spTgt spid="5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animBg="1"/>
          <p:bldP spid="50" grpId="1" animBg="1"/>
          <p:bldP spid="51" grpId="0" animBg="1"/>
          <p:bldP spid="51" grpId="1" animBg="1"/>
          <p:bldP spid="52" grpId="0" animBg="1"/>
          <p:bldP spid="52" grpId="1" animBg="1"/>
          <p:bldP spid="53" grpId="0" animBg="1"/>
          <p:bldP spid="53" grpId="1" animBg="1"/>
          <p:bldP spid="54" grpId="0" animBg="1"/>
          <p:bldP spid="54" grpId="1" animBg="1"/>
          <p:bldP spid="55" grpId="0"/>
          <p:bldP spid="55" grpId="1"/>
          <p:bldP spid="56" grpId="0"/>
          <p:bldP spid="56" grpId="1"/>
          <p:bldP spid="57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卡通人物&#10;&#10;中度可信度描述已自动生成">
            <a:extLst>
              <a:ext uri="{FF2B5EF4-FFF2-40B4-BE49-F238E27FC236}">
                <a16:creationId xmlns:a16="http://schemas.microsoft.com/office/drawing/2014/main" id="{22D283D8-4EBA-4D3A-BE15-8482B84A56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627" t="104322" r="48627" b="-8716"/>
          <a:stretch/>
        </p:blipFill>
        <p:spPr>
          <a:xfrm>
            <a:off x="26339947" y="7968343"/>
            <a:ext cx="335642" cy="335642"/>
          </a:xfrm>
          <a:custGeom>
            <a:avLst/>
            <a:gdLst>
              <a:gd name="connsiteX0" fmla="*/ 1181100 w 2362200"/>
              <a:gd name="connsiteY0" fmla="*/ 0 h 2362200"/>
              <a:gd name="connsiteX1" fmla="*/ 2362200 w 2362200"/>
              <a:gd name="connsiteY1" fmla="*/ 1181100 h 2362200"/>
              <a:gd name="connsiteX2" fmla="*/ 1181100 w 2362200"/>
              <a:gd name="connsiteY2" fmla="*/ 2362200 h 2362200"/>
              <a:gd name="connsiteX3" fmla="*/ 0 w 2362200"/>
              <a:gd name="connsiteY3" fmla="*/ 1181100 h 2362200"/>
              <a:gd name="connsiteX4" fmla="*/ 1181100 w 2362200"/>
              <a:gd name="connsiteY4" fmla="*/ 0 h 236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2200" h="2362200">
                <a:moveTo>
                  <a:pt x="1181100" y="0"/>
                </a:moveTo>
                <a:cubicBezTo>
                  <a:pt x="1833404" y="0"/>
                  <a:pt x="2362200" y="528796"/>
                  <a:pt x="2362200" y="1181100"/>
                </a:cubicBezTo>
                <a:cubicBezTo>
                  <a:pt x="2362200" y="1833404"/>
                  <a:pt x="1833404" y="2362200"/>
                  <a:pt x="1181100" y="2362200"/>
                </a:cubicBezTo>
                <a:cubicBezTo>
                  <a:pt x="528796" y="2362200"/>
                  <a:pt x="0" y="1833404"/>
                  <a:pt x="0" y="1181100"/>
                </a:cubicBezTo>
                <a:cubicBezTo>
                  <a:pt x="0" y="528796"/>
                  <a:pt x="528796" y="0"/>
                  <a:pt x="1181100" y="0"/>
                </a:cubicBezTo>
                <a:close/>
              </a:path>
            </a:pathLst>
          </a:custGeom>
        </p:spPr>
      </p:pic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CAACE394-6EE6-42C8-BE36-1508E5502042}"/>
              </a:ext>
            </a:extLst>
          </p:cNvPr>
          <p:cNvCxnSpPr/>
          <p:nvPr/>
        </p:nvCxnSpPr>
        <p:spPr>
          <a:xfrm>
            <a:off x="904875" y="-119999"/>
            <a:ext cx="0" cy="6522358"/>
          </a:xfrm>
          <a:prstGeom prst="line">
            <a:avLst/>
          </a:prstGeom>
          <a:ln w="127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5A4C9323-BB41-4C93-B30D-9C0254E8F900}"/>
              </a:ext>
            </a:extLst>
          </p:cNvPr>
          <p:cNvGrpSpPr/>
          <p:nvPr/>
        </p:nvGrpSpPr>
        <p:grpSpPr>
          <a:xfrm>
            <a:off x="278770" y="255006"/>
            <a:ext cx="296540" cy="296540"/>
            <a:chOff x="283370" y="214507"/>
            <a:chExt cx="338136" cy="338136"/>
          </a:xfrm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FC6AD710-6940-45B8-8DD4-4C222EEEDB29}"/>
                </a:ext>
              </a:extLst>
            </p:cNvPr>
            <p:cNvSpPr/>
            <p:nvPr/>
          </p:nvSpPr>
          <p:spPr>
            <a:xfrm>
              <a:off x="283370" y="214507"/>
              <a:ext cx="338136" cy="338136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6766CD42-629A-49C8-89A4-2F5C676DF204}"/>
                </a:ext>
              </a:extLst>
            </p:cNvPr>
            <p:cNvGrpSpPr/>
            <p:nvPr/>
          </p:nvGrpSpPr>
          <p:grpSpPr>
            <a:xfrm>
              <a:off x="400050" y="331187"/>
              <a:ext cx="104776" cy="104776"/>
              <a:chOff x="1145381" y="304800"/>
              <a:chExt cx="342900" cy="342900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6C83B124-D0AB-44CC-82AB-5B11F9E35169}"/>
                  </a:ext>
                </a:extLst>
              </p:cNvPr>
              <p:cNvCxnSpPr/>
              <p:nvPr/>
            </p:nvCxnSpPr>
            <p:spPr>
              <a:xfrm>
                <a:off x="1145381" y="304800"/>
                <a:ext cx="342900" cy="34290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74A6AB74-45E9-45BC-BCC1-B24CC0AEFF0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45381" y="304800"/>
                <a:ext cx="342900" cy="34290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91B08164-1E9A-4C98-B107-B117273596BE}"/>
              </a:ext>
            </a:extLst>
          </p:cNvPr>
          <p:cNvGrpSpPr/>
          <p:nvPr/>
        </p:nvGrpSpPr>
        <p:grpSpPr>
          <a:xfrm>
            <a:off x="278770" y="712206"/>
            <a:ext cx="296540" cy="296540"/>
            <a:chOff x="278770" y="832205"/>
            <a:chExt cx="296540" cy="296540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BAED12B4-D271-4B43-95F6-D0979C734805}"/>
                </a:ext>
              </a:extLst>
            </p:cNvPr>
            <p:cNvSpPr/>
            <p:nvPr/>
          </p:nvSpPr>
          <p:spPr>
            <a:xfrm>
              <a:off x="278770" y="832205"/>
              <a:ext cx="296540" cy="29654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47BE1619-526B-4287-AFAB-272199AD6012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381097" y="941675"/>
              <a:ext cx="91887" cy="91887"/>
            </a:xfrm>
            <a:prstGeom prst="line">
              <a:avLst/>
            </a:prstGeom>
            <a:ln w="127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椭圆 53">
            <a:extLst>
              <a:ext uri="{FF2B5EF4-FFF2-40B4-BE49-F238E27FC236}">
                <a16:creationId xmlns:a16="http://schemas.microsoft.com/office/drawing/2014/main" id="{8D148585-D3CA-456C-9410-3CEEFA1E94BA}"/>
              </a:ext>
            </a:extLst>
          </p:cNvPr>
          <p:cNvSpPr/>
          <p:nvPr/>
        </p:nvSpPr>
        <p:spPr>
          <a:xfrm>
            <a:off x="11362023" y="479444"/>
            <a:ext cx="270304" cy="270304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  <a:latin typeface="江城斜黑体 300W"/>
              <a:ea typeface="江城斜黑体 300W"/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EC20307-922C-4FD8-AE38-E87B0716C46F}"/>
              </a:ext>
            </a:extLst>
          </p:cNvPr>
          <p:cNvSpPr/>
          <p:nvPr/>
        </p:nvSpPr>
        <p:spPr>
          <a:xfrm>
            <a:off x="1046165" y="-1657350"/>
            <a:ext cx="13890137" cy="9390727"/>
          </a:xfrm>
          <a:custGeom>
            <a:avLst/>
            <a:gdLst>
              <a:gd name="connsiteX0" fmla="*/ 1263287 w 13837390"/>
              <a:gd name="connsiteY0" fmla="*/ 0 h 9390252"/>
              <a:gd name="connsiteX1" fmla="*/ 2330087 w 13837390"/>
              <a:gd name="connsiteY1" fmla="*/ 2724150 h 9390252"/>
              <a:gd name="connsiteX2" fmla="*/ 44087 w 13837390"/>
              <a:gd name="connsiteY2" fmla="*/ 7200900 h 9390252"/>
              <a:gd name="connsiteX3" fmla="*/ 1510937 w 13837390"/>
              <a:gd name="connsiteY3" fmla="*/ 9372600 h 9390252"/>
              <a:gd name="connsiteX4" fmla="*/ 9054737 w 13837390"/>
              <a:gd name="connsiteY4" fmla="*/ 6115050 h 9390252"/>
              <a:gd name="connsiteX5" fmla="*/ 11950337 w 13837390"/>
              <a:gd name="connsiteY5" fmla="*/ 6667500 h 9390252"/>
              <a:gd name="connsiteX6" fmla="*/ 13741037 w 13837390"/>
              <a:gd name="connsiteY6" fmla="*/ 5962650 h 9390252"/>
              <a:gd name="connsiteX7" fmla="*/ 13436237 w 13837390"/>
              <a:gd name="connsiteY7" fmla="*/ 2762250 h 9390252"/>
              <a:gd name="connsiteX0" fmla="*/ 1316034 w 13890137"/>
              <a:gd name="connsiteY0" fmla="*/ 0 h 9390727"/>
              <a:gd name="connsiteX1" fmla="*/ 2382834 w 13890137"/>
              <a:gd name="connsiteY1" fmla="*/ 2724150 h 9390727"/>
              <a:gd name="connsiteX2" fmla="*/ 96834 w 13890137"/>
              <a:gd name="connsiteY2" fmla="*/ 7200900 h 9390727"/>
              <a:gd name="connsiteX3" fmla="*/ 1563684 w 13890137"/>
              <a:gd name="connsiteY3" fmla="*/ 9372600 h 9390727"/>
              <a:gd name="connsiteX4" fmla="*/ 9107484 w 13890137"/>
              <a:gd name="connsiteY4" fmla="*/ 6115050 h 9390727"/>
              <a:gd name="connsiteX5" fmla="*/ 12003084 w 13890137"/>
              <a:gd name="connsiteY5" fmla="*/ 6667500 h 9390727"/>
              <a:gd name="connsiteX6" fmla="*/ 13793784 w 13890137"/>
              <a:gd name="connsiteY6" fmla="*/ 5962650 h 9390727"/>
              <a:gd name="connsiteX7" fmla="*/ 13488984 w 13890137"/>
              <a:gd name="connsiteY7" fmla="*/ 2762250 h 9390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890137" h="9390727">
                <a:moveTo>
                  <a:pt x="1316034" y="0"/>
                </a:moveTo>
                <a:cubicBezTo>
                  <a:pt x="1951034" y="762000"/>
                  <a:pt x="2586034" y="1524000"/>
                  <a:pt x="2382834" y="2724150"/>
                </a:cubicBezTo>
                <a:cubicBezTo>
                  <a:pt x="2179634" y="3924300"/>
                  <a:pt x="366709" y="6054725"/>
                  <a:pt x="96834" y="7200900"/>
                </a:cubicBezTo>
                <a:cubicBezTo>
                  <a:pt x="-173041" y="8347075"/>
                  <a:pt x="61909" y="9553575"/>
                  <a:pt x="1563684" y="9372600"/>
                </a:cubicBezTo>
                <a:cubicBezTo>
                  <a:pt x="3065459" y="9191625"/>
                  <a:pt x="7367584" y="6565900"/>
                  <a:pt x="9107484" y="6115050"/>
                </a:cubicBezTo>
                <a:cubicBezTo>
                  <a:pt x="10847384" y="5664200"/>
                  <a:pt x="11222034" y="6692900"/>
                  <a:pt x="12003084" y="6667500"/>
                </a:cubicBezTo>
                <a:cubicBezTo>
                  <a:pt x="12784134" y="6642100"/>
                  <a:pt x="13546134" y="6613525"/>
                  <a:pt x="13793784" y="5962650"/>
                </a:cubicBezTo>
                <a:cubicBezTo>
                  <a:pt x="14041434" y="5311775"/>
                  <a:pt x="13765209" y="4037012"/>
                  <a:pt x="13488984" y="2762250"/>
                </a:cubicBezTo>
              </a:path>
            </a:pathLst>
          </a:custGeom>
          <a:noFill/>
          <a:ln w="38100">
            <a:solidFill>
              <a:srgbClr val="00B0F0"/>
            </a:solidFill>
          </a:ln>
          <a:effectLst>
            <a:outerShdw blurRad="50800" dist="889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9286BFA-89FB-46FF-A5C9-E043E70BB5EA}"/>
              </a:ext>
            </a:extLst>
          </p:cNvPr>
          <p:cNvSpPr/>
          <p:nvPr/>
        </p:nvSpPr>
        <p:spPr>
          <a:xfrm>
            <a:off x="0" y="6522358"/>
            <a:ext cx="12192000" cy="33564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>
            <a:outerShdw blurRad="254000" dist="1143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矩形: 圆角 74">
            <a:extLst>
              <a:ext uri="{FF2B5EF4-FFF2-40B4-BE49-F238E27FC236}">
                <a16:creationId xmlns:a16="http://schemas.microsoft.com/office/drawing/2014/main" id="{D6F3B86D-DFC3-4CC3-A207-404DE0F72405}"/>
              </a:ext>
            </a:extLst>
          </p:cNvPr>
          <p:cNvSpPr/>
          <p:nvPr/>
        </p:nvSpPr>
        <p:spPr>
          <a:xfrm rot="1800000">
            <a:off x="9425716" y="2492487"/>
            <a:ext cx="1963842" cy="2857174"/>
          </a:xfrm>
          <a:prstGeom prst="roundRect">
            <a:avLst>
              <a:gd name="adj" fmla="val 5918"/>
            </a:avLst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: 圆角 73">
            <a:extLst>
              <a:ext uri="{FF2B5EF4-FFF2-40B4-BE49-F238E27FC236}">
                <a16:creationId xmlns:a16="http://schemas.microsoft.com/office/drawing/2014/main" id="{8C0C7713-9364-4722-8A18-CE9E36EB628C}"/>
              </a:ext>
            </a:extLst>
          </p:cNvPr>
          <p:cNvSpPr/>
          <p:nvPr/>
        </p:nvSpPr>
        <p:spPr>
          <a:xfrm rot="629009">
            <a:off x="8867554" y="1878294"/>
            <a:ext cx="2330574" cy="3390728"/>
          </a:xfrm>
          <a:prstGeom prst="roundRect">
            <a:avLst>
              <a:gd name="adj" fmla="val 5918"/>
            </a:avLst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EDB12E2-D4EA-4FD5-9519-A876AE26AACB}"/>
              </a:ext>
            </a:extLst>
          </p:cNvPr>
          <p:cNvSpPr/>
          <p:nvPr/>
        </p:nvSpPr>
        <p:spPr>
          <a:xfrm rot="21013434">
            <a:off x="7522397" y="1475232"/>
            <a:ext cx="2695131" cy="3859946"/>
          </a:xfrm>
          <a:prstGeom prst="roundRect">
            <a:avLst>
              <a:gd name="adj" fmla="val 5918"/>
            </a:avLst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12416CB3-E148-43F3-BBA3-637EF02BF2F4}"/>
              </a:ext>
            </a:extLst>
          </p:cNvPr>
          <p:cNvSpPr txBox="1"/>
          <p:nvPr/>
        </p:nvSpPr>
        <p:spPr>
          <a:xfrm>
            <a:off x="1520708" y="1838977"/>
            <a:ext cx="17337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Abadi" panose="020B0604020104020204" pitchFamily="34" charset="0"/>
              </a:rPr>
              <a:t>Goals</a:t>
            </a:r>
            <a:endParaRPr lang="zh-CN" altLang="en-US" sz="1400" dirty="0">
              <a:latin typeface="Abadi" panose="020B0604020104020204" pitchFamily="34" charset="0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86E2972B-86FE-4C2C-8E74-91421089462E}"/>
              </a:ext>
            </a:extLst>
          </p:cNvPr>
          <p:cNvSpPr txBox="1"/>
          <p:nvPr/>
        </p:nvSpPr>
        <p:spPr>
          <a:xfrm>
            <a:off x="1318126" y="2819773"/>
            <a:ext cx="5799951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Provide a transparency report to the public</a:t>
            </a:r>
            <a:r>
              <a:rPr lang="en-US" sz="2000" dirty="0">
                <a:latin typeface="Abadi" panose="020B0604020104020204" pitchFamily="34" charset="0"/>
              </a:rPr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0" i="0" u="none" strike="noStrike" dirty="0">
              <a:solidFill>
                <a:srgbClr val="000000"/>
              </a:solidFill>
              <a:effectLst/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badi" panose="020B0604020104020204" pitchFamily="34" charset="0"/>
              </a:rPr>
              <a:t>Better allocate limited resource</a:t>
            </a:r>
            <a:br>
              <a:rPr lang="en-US" sz="900" dirty="0">
                <a:latin typeface="Abadi" panose="020B0604020104020204" pitchFamily="34" charset="0"/>
              </a:rPr>
            </a:br>
            <a:endParaRPr lang="zh-CN" altLang="en-US" sz="900" dirty="0">
              <a:solidFill>
                <a:schemeClr val="tx1">
                  <a:alpha val="40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39D30E83-5C09-440C-B2D6-B917A8EA8EE8}"/>
              </a:ext>
            </a:extLst>
          </p:cNvPr>
          <p:cNvCxnSpPr>
            <a:cxnSpLocks/>
          </p:cNvCxnSpPr>
          <p:nvPr/>
        </p:nvCxnSpPr>
        <p:spPr>
          <a:xfrm>
            <a:off x="1368425" y="4600454"/>
            <a:ext cx="347596" cy="0"/>
          </a:xfrm>
          <a:prstGeom prst="line">
            <a:avLst/>
          </a:prstGeom>
          <a:ln w="12700"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7109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卡通人物&#10;&#10;中度可信度描述已自动生成">
            <a:extLst>
              <a:ext uri="{FF2B5EF4-FFF2-40B4-BE49-F238E27FC236}">
                <a16:creationId xmlns:a16="http://schemas.microsoft.com/office/drawing/2014/main" id="{22D283D8-4EBA-4D3A-BE15-8482B84A56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627" t="104322" r="48627" b="-8716"/>
          <a:stretch/>
        </p:blipFill>
        <p:spPr>
          <a:xfrm>
            <a:off x="5928179" y="7968343"/>
            <a:ext cx="335642" cy="335642"/>
          </a:xfrm>
          <a:custGeom>
            <a:avLst/>
            <a:gdLst>
              <a:gd name="connsiteX0" fmla="*/ 1181100 w 2362200"/>
              <a:gd name="connsiteY0" fmla="*/ 0 h 2362200"/>
              <a:gd name="connsiteX1" fmla="*/ 2362200 w 2362200"/>
              <a:gd name="connsiteY1" fmla="*/ 1181100 h 2362200"/>
              <a:gd name="connsiteX2" fmla="*/ 1181100 w 2362200"/>
              <a:gd name="connsiteY2" fmla="*/ 2362200 h 2362200"/>
              <a:gd name="connsiteX3" fmla="*/ 0 w 2362200"/>
              <a:gd name="connsiteY3" fmla="*/ 1181100 h 2362200"/>
              <a:gd name="connsiteX4" fmla="*/ 1181100 w 2362200"/>
              <a:gd name="connsiteY4" fmla="*/ 0 h 236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2200" h="2362200">
                <a:moveTo>
                  <a:pt x="1181100" y="0"/>
                </a:moveTo>
                <a:cubicBezTo>
                  <a:pt x="1833404" y="0"/>
                  <a:pt x="2362200" y="528796"/>
                  <a:pt x="2362200" y="1181100"/>
                </a:cubicBezTo>
                <a:cubicBezTo>
                  <a:pt x="2362200" y="1833404"/>
                  <a:pt x="1833404" y="2362200"/>
                  <a:pt x="1181100" y="2362200"/>
                </a:cubicBezTo>
                <a:cubicBezTo>
                  <a:pt x="528796" y="2362200"/>
                  <a:pt x="0" y="1833404"/>
                  <a:pt x="0" y="1181100"/>
                </a:cubicBezTo>
                <a:cubicBezTo>
                  <a:pt x="0" y="528796"/>
                  <a:pt x="528796" y="0"/>
                  <a:pt x="1181100" y="0"/>
                </a:cubicBezTo>
                <a:close/>
              </a:path>
            </a:pathLst>
          </a:custGeom>
        </p:spPr>
      </p:pic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CAACE394-6EE6-42C8-BE36-1508E5502042}"/>
              </a:ext>
            </a:extLst>
          </p:cNvPr>
          <p:cNvCxnSpPr/>
          <p:nvPr/>
        </p:nvCxnSpPr>
        <p:spPr>
          <a:xfrm>
            <a:off x="904875" y="-119999"/>
            <a:ext cx="0" cy="6522358"/>
          </a:xfrm>
          <a:prstGeom prst="line">
            <a:avLst/>
          </a:prstGeom>
          <a:ln w="127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5A4C9323-BB41-4C93-B30D-9C0254E8F900}"/>
              </a:ext>
            </a:extLst>
          </p:cNvPr>
          <p:cNvGrpSpPr/>
          <p:nvPr/>
        </p:nvGrpSpPr>
        <p:grpSpPr>
          <a:xfrm>
            <a:off x="278770" y="255006"/>
            <a:ext cx="296540" cy="296540"/>
            <a:chOff x="283370" y="214507"/>
            <a:chExt cx="338136" cy="338136"/>
          </a:xfrm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FC6AD710-6940-45B8-8DD4-4C222EEEDB29}"/>
                </a:ext>
              </a:extLst>
            </p:cNvPr>
            <p:cNvSpPr/>
            <p:nvPr/>
          </p:nvSpPr>
          <p:spPr>
            <a:xfrm>
              <a:off x="283370" y="214507"/>
              <a:ext cx="338136" cy="338136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6766CD42-629A-49C8-89A4-2F5C676DF204}"/>
                </a:ext>
              </a:extLst>
            </p:cNvPr>
            <p:cNvGrpSpPr/>
            <p:nvPr/>
          </p:nvGrpSpPr>
          <p:grpSpPr>
            <a:xfrm>
              <a:off x="400050" y="331187"/>
              <a:ext cx="104776" cy="104776"/>
              <a:chOff x="1145381" y="304800"/>
              <a:chExt cx="342900" cy="342900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6C83B124-D0AB-44CC-82AB-5B11F9E35169}"/>
                  </a:ext>
                </a:extLst>
              </p:cNvPr>
              <p:cNvCxnSpPr/>
              <p:nvPr/>
            </p:nvCxnSpPr>
            <p:spPr>
              <a:xfrm>
                <a:off x="1145381" y="304800"/>
                <a:ext cx="342900" cy="34290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74A6AB74-45E9-45BC-BCC1-B24CC0AEFF0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45381" y="304800"/>
                <a:ext cx="342900" cy="34290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91B08164-1E9A-4C98-B107-B117273596BE}"/>
              </a:ext>
            </a:extLst>
          </p:cNvPr>
          <p:cNvGrpSpPr/>
          <p:nvPr/>
        </p:nvGrpSpPr>
        <p:grpSpPr>
          <a:xfrm>
            <a:off x="278770" y="712206"/>
            <a:ext cx="296540" cy="296540"/>
            <a:chOff x="278770" y="832205"/>
            <a:chExt cx="296540" cy="296540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BAED12B4-D271-4B43-95F6-D0979C734805}"/>
                </a:ext>
              </a:extLst>
            </p:cNvPr>
            <p:cNvSpPr/>
            <p:nvPr/>
          </p:nvSpPr>
          <p:spPr>
            <a:xfrm>
              <a:off x="278770" y="832205"/>
              <a:ext cx="296540" cy="29654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47BE1619-526B-4287-AFAB-272199AD6012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381097" y="941675"/>
              <a:ext cx="91887" cy="91887"/>
            </a:xfrm>
            <a:prstGeom prst="line">
              <a:avLst/>
            </a:prstGeom>
            <a:ln w="127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椭圆 53">
            <a:extLst>
              <a:ext uri="{FF2B5EF4-FFF2-40B4-BE49-F238E27FC236}">
                <a16:creationId xmlns:a16="http://schemas.microsoft.com/office/drawing/2014/main" id="{8D148585-D3CA-456C-9410-3CEEFA1E94BA}"/>
              </a:ext>
            </a:extLst>
          </p:cNvPr>
          <p:cNvSpPr/>
          <p:nvPr/>
        </p:nvSpPr>
        <p:spPr>
          <a:xfrm>
            <a:off x="11362023" y="479444"/>
            <a:ext cx="270304" cy="270304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  <a:latin typeface="江城斜黑体 300W"/>
              <a:ea typeface="江城斜黑体 300W"/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EC20307-922C-4FD8-AE38-E87B0716C46F}"/>
              </a:ext>
            </a:extLst>
          </p:cNvPr>
          <p:cNvSpPr/>
          <p:nvPr/>
        </p:nvSpPr>
        <p:spPr>
          <a:xfrm>
            <a:off x="1046165" y="-1657350"/>
            <a:ext cx="13890137" cy="9390727"/>
          </a:xfrm>
          <a:custGeom>
            <a:avLst/>
            <a:gdLst>
              <a:gd name="connsiteX0" fmla="*/ 1263287 w 13837390"/>
              <a:gd name="connsiteY0" fmla="*/ 0 h 9390252"/>
              <a:gd name="connsiteX1" fmla="*/ 2330087 w 13837390"/>
              <a:gd name="connsiteY1" fmla="*/ 2724150 h 9390252"/>
              <a:gd name="connsiteX2" fmla="*/ 44087 w 13837390"/>
              <a:gd name="connsiteY2" fmla="*/ 7200900 h 9390252"/>
              <a:gd name="connsiteX3" fmla="*/ 1510937 w 13837390"/>
              <a:gd name="connsiteY3" fmla="*/ 9372600 h 9390252"/>
              <a:gd name="connsiteX4" fmla="*/ 9054737 w 13837390"/>
              <a:gd name="connsiteY4" fmla="*/ 6115050 h 9390252"/>
              <a:gd name="connsiteX5" fmla="*/ 11950337 w 13837390"/>
              <a:gd name="connsiteY5" fmla="*/ 6667500 h 9390252"/>
              <a:gd name="connsiteX6" fmla="*/ 13741037 w 13837390"/>
              <a:gd name="connsiteY6" fmla="*/ 5962650 h 9390252"/>
              <a:gd name="connsiteX7" fmla="*/ 13436237 w 13837390"/>
              <a:gd name="connsiteY7" fmla="*/ 2762250 h 9390252"/>
              <a:gd name="connsiteX0" fmla="*/ 1316034 w 13890137"/>
              <a:gd name="connsiteY0" fmla="*/ 0 h 9390727"/>
              <a:gd name="connsiteX1" fmla="*/ 2382834 w 13890137"/>
              <a:gd name="connsiteY1" fmla="*/ 2724150 h 9390727"/>
              <a:gd name="connsiteX2" fmla="*/ 96834 w 13890137"/>
              <a:gd name="connsiteY2" fmla="*/ 7200900 h 9390727"/>
              <a:gd name="connsiteX3" fmla="*/ 1563684 w 13890137"/>
              <a:gd name="connsiteY3" fmla="*/ 9372600 h 9390727"/>
              <a:gd name="connsiteX4" fmla="*/ 9107484 w 13890137"/>
              <a:gd name="connsiteY4" fmla="*/ 6115050 h 9390727"/>
              <a:gd name="connsiteX5" fmla="*/ 12003084 w 13890137"/>
              <a:gd name="connsiteY5" fmla="*/ 6667500 h 9390727"/>
              <a:gd name="connsiteX6" fmla="*/ 13793784 w 13890137"/>
              <a:gd name="connsiteY6" fmla="*/ 5962650 h 9390727"/>
              <a:gd name="connsiteX7" fmla="*/ 13488984 w 13890137"/>
              <a:gd name="connsiteY7" fmla="*/ 2762250 h 9390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890137" h="9390727">
                <a:moveTo>
                  <a:pt x="1316034" y="0"/>
                </a:moveTo>
                <a:cubicBezTo>
                  <a:pt x="1951034" y="762000"/>
                  <a:pt x="2586034" y="1524000"/>
                  <a:pt x="2382834" y="2724150"/>
                </a:cubicBezTo>
                <a:cubicBezTo>
                  <a:pt x="2179634" y="3924300"/>
                  <a:pt x="366709" y="6054725"/>
                  <a:pt x="96834" y="7200900"/>
                </a:cubicBezTo>
                <a:cubicBezTo>
                  <a:pt x="-173041" y="8347075"/>
                  <a:pt x="61909" y="9553575"/>
                  <a:pt x="1563684" y="9372600"/>
                </a:cubicBezTo>
                <a:cubicBezTo>
                  <a:pt x="3065459" y="9191625"/>
                  <a:pt x="7367584" y="6565900"/>
                  <a:pt x="9107484" y="6115050"/>
                </a:cubicBezTo>
                <a:cubicBezTo>
                  <a:pt x="10847384" y="5664200"/>
                  <a:pt x="11222034" y="6692900"/>
                  <a:pt x="12003084" y="6667500"/>
                </a:cubicBezTo>
                <a:cubicBezTo>
                  <a:pt x="12784134" y="6642100"/>
                  <a:pt x="13546134" y="6613525"/>
                  <a:pt x="13793784" y="5962650"/>
                </a:cubicBezTo>
                <a:cubicBezTo>
                  <a:pt x="14041434" y="5311775"/>
                  <a:pt x="13765209" y="4037012"/>
                  <a:pt x="13488984" y="2762250"/>
                </a:cubicBezTo>
              </a:path>
            </a:pathLst>
          </a:custGeom>
          <a:noFill/>
          <a:ln w="38100">
            <a:solidFill>
              <a:srgbClr val="00B0F0"/>
            </a:solidFill>
          </a:ln>
          <a:effectLst>
            <a:outerShdw blurRad="50800" dist="889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9286BFA-89FB-46FF-A5C9-E043E70BB5EA}"/>
              </a:ext>
            </a:extLst>
          </p:cNvPr>
          <p:cNvSpPr/>
          <p:nvPr/>
        </p:nvSpPr>
        <p:spPr>
          <a:xfrm>
            <a:off x="0" y="6522358"/>
            <a:ext cx="12192000" cy="33564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>
            <a:outerShdw blurRad="254000" dist="1143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EDB12E2-D4EA-4FD5-9519-A876AE26AACB}"/>
              </a:ext>
            </a:extLst>
          </p:cNvPr>
          <p:cNvSpPr/>
          <p:nvPr/>
        </p:nvSpPr>
        <p:spPr>
          <a:xfrm>
            <a:off x="1044455" y="1482474"/>
            <a:ext cx="7119401" cy="4804918"/>
          </a:xfrm>
          <a:prstGeom prst="roundRect">
            <a:avLst>
              <a:gd name="adj" fmla="val 5918"/>
            </a:avLst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EC22605-601B-4170-A416-CF009B535AEC}"/>
              </a:ext>
            </a:extLst>
          </p:cNvPr>
          <p:cNvSpPr txBox="1"/>
          <p:nvPr/>
        </p:nvSpPr>
        <p:spPr>
          <a:xfrm>
            <a:off x="1389652" y="324379"/>
            <a:ext cx="94126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gradFill>
                  <a:gsLst>
                    <a:gs pos="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10000"/>
                      </a:schemeClr>
                    </a:gs>
                  </a:gsLst>
                  <a:lin ang="5400000" scaled="1"/>
                </a:gra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Abadi" panose="020B0604020104020204" pitchFamily="34" charset="0"/>
                <a:ea typeface="+mj-ea"/>
              </a:rPr>
              <a:t>Monthly Arrest Cases by Borough </a:t>
            </a:r>
            <a:endParaRPr lang="zh-CN" altLang="en-US" sz="4000" dirty="0">
              <a:gradFill>
                <a:gsLst>
                  <a:gs pos="0">
                    <a:schemeClr val="bg2">
                      <a:lumMod val="25000"/>
                    </a:schemeClr>
                  </a:gs>
                  <a:gs pos="100000">
                    <a:schemeClr val="bg2">
                      <a:lumMod val="10000"/>
                    </a:schemeClr>
                  </a:gs>
                </a:gsLst>
                <a:lin ang="5400000" scaled="1"/>
              </a:gra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Abadi" panose="020B0604020104020204" pitchFamily="34" charset="0"/>
              <a:ea typeface="+mj-ea"/>
            </a:endParaRPr>
          </a:p>
        </p:txBody>
      </p:sp>
      <p:sp>
        <p:nvSpPr>
          <p:cNvPr id="24" name="文本框 5">
            <a:extLst>
              <a:ext uri="{FF2B5EF4-FFF2-40B4-BE49-F238E27FC236}">
                <a16:creationId xmlns:a16="http://schemas.microsoft.com/office/drawing/2014/main" id="{E48AAACD-39CA-BBFA-83D8-9639B28D08E9}"/>
              </a:ext>
            </a:extLst>
          </p:cNvPr>
          <p:cNvSpPr txBox="1"/>
          <p:nvPr/>
        </p:nvSpPr>
        <p:spPr>
          <a:xfrm>
            <a:off x="8493776" y="2424872"/>
            <a:ext cx="413577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B = Bronx</a:t>
            </a:r>
            <a:endParaRPr lang="en-US" sz="4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K = Brooklyn</a:t>
            </a:r>
            <a:endParaRPr lang="en-US" sz="4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M = Manhattan</a:t>
            </a:r>
            <a:endParaRPr lang="en-US" sz="4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Q = Queens</a:t>
            </a:r>
            <a:endParaRPr lang="en-US" sz="4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S = Staten Island</a:t>
            </a:r>
            <a:endParaRPr lang="en-US" sz="4000" b="0" dirty="0">
              <a:effectLst/>
            </a:endParaRPr>
          </a:p>
          <a:p>
            <a:br>
              <a:rPr lang="en-US" sz="4000" dirty="0"/>
            </a:br>
            <a:endParaRPr lang="zh-CN" altLang="en-US" sz="4000" dirty="0">
              <a:gradFill>
                <a:gsLst>
                  <a:gs pos="0">
                    <a:schemeClr val="bg2">
                      <a:lumMod val="25000"/>
                    </a:schemeClr>
                  </a:gs>
                  <a:gs pos="100000">
                    <a:schemeClr val="bg2">
                      <a:lumMod val="10000"/>
                    </a:schemeClr>
                  </a:gs>
                </a:gsLst>
                <a:lin ang="5400000" scaled="1"/>
              </a:gra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Abadi" panose="020B0604020104020204" pitchFamily="34" charset="0"/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61380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icture 12-mask">
            <a:extLst>
              <a:ext uri="{FF2B5EF4-FFF2-40B4-BE49-F238E27FC236}">
                <a16:creationId xmlns:a16="http://schemas.microsoft.com/office/drawing/2014/main" id="{35E89062-A232-4B66-B7E6-7AFBBF960A3A}"/>
              </a:ext>
            </a:extLst>
          </p:cNvPr>
          <p:cNvSpPr/>
          <p:nvPr/>
        </p:nvSpPr>
        <p:spPr>
          <a:xfrm>
            <a:off x="12209787" y="0"/>
            <a:ext cx="12191999" cy="6857999"/>
          </a:xfrm>
          <a:prstGeom prst="rect">
            <a:avLst/>
          </a:prstGeom>
          <a:solidFill>
            <a:schemeClr val="tx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 descr="卡通人物&#10;&#10;中度可信度描述已自动生成">
            <a:extLst>
              <a:ext uri="{FF2B5EF4-FFF2-40B4-BE49-F238E27FC236}">
                <a16:creationId xmlns:a16="http://schemas.microsoft.com/office/drawing/2014/main" id="{22D283D8-4EBA-4D3A-BE15-8482B84A56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627" t="104322" r="48627" b="-8716"/>
          <a:stretch/>
        </p:blipFill>
        <p:spPr>
          <a:xfrm>
            <a:off x="5928179" y="7968343"/>
            <a:ext cx="335642" cy="335642"/>
          </a:xfrm>
          <a:custGeom>
            <a:avLst/>
            <a:gdLst>
              <a:gd name="connsiteX0" fmla="*/ 1181100 w 2362200"/>
              <a:gd name="connsiteY0" fmla="*/ 0 h 2362200"/>
              <a:gd name="connsiteX1" fmla="*/ 2362200 w 2362200"/>
              <a:gd name="connsiteY1" fmla="*/ 1181100 h 2362200"/>
              <a:gd name="connsiteX2" fmla="*/ 1181100 w 2362200"/>
              <a:gd name="connsiteY2" fmla="*/ 2362200 h 2362200"/>
              <a:gd name="connsiteX3" fmla="*/ 0 w 2362200"/>
              <a:gd name="connsiteY3" fmla="*/ 1181100 h 2362200"/>
              <a:gd name="connsiteX4" fmla="*/ 1181100 w 2362200"/>
              <a:gd name="connsiteY4" fmla="*/ 0 h 236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2200" h="2362200">
                <a:moveTo>
                  <a:pt x="1181100" y="0"/>
                </a:moveTo>
                <a:cubicBezTo>
                  <a:pt x="1833404" y="0"/>
                  <a:pt x="2362200" y="528796"/>
                  <a:pt x="2362200" y="1181100"/>
                </a:cubicBezTo>
                <a:cubicBezTo>
                  <a:pt x="2362200" y="1833404"/>
                  <a:pt x="1833404" y="2362200"/>
                  <a:pt x="1181100" y="2362200"/>
                </a:cubicBezTo>
                <a:cubicBezTo>
                  <a:pt x="528796" y="2362200"/>
                  <a:pt x="0" y="1833404"/>
                  <a:pt x="0" y="1181100"/>
                </a:cubicBezTo>
                <a:cubicBezTo>
                  <a:pt x="0" y="528796"/>
                  <a:pt x="528796" y="0"/>
                  <a:pt x="1181100" y="0"/>
                </a:cubicBezTo>
                <a:close/>
              </a:path>
            </a:pathLst>
          </a:custGeom>
        </p:spPr>
      </p:pic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BEC20307-922C-4FD8-AE38-E87B0716C46F}"/>
              </a:ext>
            </a:extLst>
          </p:cNvPr>
          <p:cNvSpPr/>
          <p:nvPr/>
        </p:nvSpPr>
        <p:spPr>
          <a:xfrm>
            <a:off x="1046165" y="-1657350"/>
            <a:ext cx="13890137" cy="9390727"/>
          </a:xfrm>
          <a:custGeom>
            <a:avLst/>
            <a:gdLst>
              <a:gd name="connsiteX0" fmla="*/ 1263287 w 13837390"/>
              <a:gd name="connsiteY0" fmla="*/ 0 h 9390252"/>
              <a:gd name="connsiteX1" fmla="*/ 2330087 w 13837390"/>
              <a:gd name="connsiteY1" fmla="*/ 2724150 h 9390252"/>
              <a:gd name="connsiteX2" fmla="*/ 44087 w 13837390"/>
              <a:gd name="connsiteY2" fmla="*/ 7200900 h 9390252"/>
              <a:gd name="connsiteX3" fmla="*/ 1510937 w 13837390"/>
              <a:gd name="connsiteY3" fmla="*/ 9372600 h 9390252"/>
              <a:gd name="connsiteX4" fmla="*/ 9054737 w 13837390"/>
              <a:gd name="connsiteY4" fmla="*/ 6115050 h 9390252"/>
              <a:gd name="connsiteX5" fmla="*/ 11950337 w 13837390"/>
              <a:gd name="connsiteY5" fmla="*/ 6667500 h 9390252"/>
              <a:gd name="connsiteX6" fmla="*/ 13741037 w 13837390"/>
              <a:gd name="connsiteY6" fmla="*/ 5962650 h 9390252"/>
              <a:gd name="connsiteX7" fmla="*/ 13436237 w 13837390"/>
              <a:gd name="connsiteY7" fmla="*/ 2762250 h 9390252"/>
              <a:gd name="connsiteX0" fmla="*/ 1316034 w 13890137"/>
              <a:gd name="connsiteY0" fmla="*/ 0 h 9390727"/>
              <a:gd name="connsiteX1" fmla="*/ 2382834 w 13890137"/>
              <a:gd name="connsiteY1" fmla="*/ 2724150 h 9390727"/>
              <a:gd name="connsiteX2" fmla="*/ 96834 w 13890137"/>
              <a:gd name="connsiteY2" fmla="*/ 7200900 h 9390727"/>
              <a:gd name="connsiteX3" fmla="*/ 1563684 w 13890137"/>
              <a:gd name="connsiteY3" fmla="*/ 9372600 h 9390727"/>
              <a:gd name="connsiteX4" fmla="*/ 9107484 w 13890137"/>
              <a:gd name="connsiteY4" fmla="*/ 6115050 h 9390727"/>
              <a:gd name="connsiteX5" fmla="*/ 12003084 w 13890137"/>
              <a:gd name="connsiteY5" fmla="*/ 6667500 h 9390727"/>
              <a:gd name="connsiteX6" fmla="*/ 13793784 w 13890137"/>
              <a:gd name="connsiteY6" fmla="*/ 5962650 h 9390727"/>
              <a:gd name="connsiteX7" fmla="*/ 13488984 w 13890137"/>
              <a:gd name="connsiteY7" fmla="*/ 2762250 h 9390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890137" h="9390727">
                <a:moveTo>
                  <a:pt x="1316034" y="0"/>
                </a:moveTo>
                <a:cubicBezTo>
                  <a:pt x="1951034" y="762000"/>
                  <a:pt x="2586034" y="1524000"/>
                  <a:pt x="2382834" y="2724150"/>
                </a:cubicBezTo>
                <a:cubicBezTo>
                  <a:pt x="2179634" y="3924300"/>
                  <a:pt x="366709" y="6054725"/>
                  <a:pt x="96834" y="7200900"/>
                </a:cubicBezTo>
                <a:cubicBezTo>
                  <a:pt x="-173041" y="8347075"/>
                  <a:pt x="61909" y="9553575"/>
                  <a:pt x="1563684" y="9372600"/>
                </a:cubicBezTo>
                <a:cubicBezTo>
                  <a:pt x="3065459" y="9191625"/>
                  <a:pt x="7367584" y="6565900"/>
                  <a:pt x="9107484" y="6115050"/>
                </a:cubicBezTo>
                <a:cubicBezTo>
                  <a:pt x="10847384" y="5664200"/>
                  <a:pt x="11222034" y="6692900"/>
                  <a:pt x="12003084" y="6667500"/>
                </a:cubicBezTo>
                <a:cubicBezTo>
                  <a:pt x="12784134" y="6642100"/>
                  <a:pt x="13546134" y="6613525"/>
                  <a:pt x="13793784" y="5962650"/>
                </a:cubicBezTo>
                <a:cubicBezTo>
                  <a:pt x="14041434" y="5311775"/>
                  <a:pt x="13765209" y="4037012"/>
                  <a:pt x="13488984" y="2762250"/>
                </a:cubicBezTo>
              </a:path>
            </a:pathLst>
          </a:custGeom>
          <a:noFill/>
          <a:ln w="38100">
            <a:solidFill>
              <a:srgbClr val="00B0F0"/>
            </a:solidFill>
          </a:ln>
          <a:effectLst>
            <a:outerShdw blurRad="50800" dist="889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9286BFA-89FB-46FF-A5C9-E043E70BB5EA}"/>
              </a:ext>
            </a:extLst>
          </p:cNvPr>
          <p:cNvSpPr/>
          <p:nvPr/>
        </p:nvSpPr>
        <p:spPr>
          <a:xfrm>
            <a:off x="0" y="6522358"/>
            <a:ext cx="12192000" cy="33564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>
            <a:outerShdw blurRad="254000" dist="114300" dir="162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63855632-2E91-4E47-9E05-CB5956189C0C}"/>
              </a:ext>
            </a:extLst>
          </p:cNvPr>
          <p:cNvCxnSpPr/>
          <p:nvPr/>
        </p:nvCxnSpPr>
        <p:spPr>
          <a:xfrm>
            <a:off x="904875" y="-119999"/>
            <a:ext cx="0" cy="6522358"/>
          </a:xfrm>
          <a:prstGeom prst="line">
            <a:avLst/>
          </a:prstGeom>
          <a:ln w="127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D5BC8439-58C0-4BC3-B5A2-A583868624F6}"/>
              </a:ext>
            </a:extLst>
          </p:cNvPr>
          <p:cNvGrpSpPr/>
          <p:nvPr/>
        </p:nvGrpSpPr>
        <p:grpSpPr>
          <a:xfrm>
            <a:off x="278770" y="255006"/>
            <a:ext cx="296540" cy="296540"/>
            <a:chOff x="283370" y="214507"/>
            <a:chExt cx="338136" cy="338136"/>
          </a:xfrm>
        </p:grpSpPr>
        <p:sp>
          <p:nvSpPr>
            <p:cNvPr id="88" name="椭圆 87">
              <a:extLst>
                <a:ext uri="{FF2B5EF4-FFF2-40B4-BE49-F238E27FC236}">
                  <a16:creationId xmlns:a16="http://schemas.microsoft.com/office/drawing/2014/main" id="{B1309E99-871C-40B4-8DEE-FB2CC55DFDB9}"/>
                </a:ext>
              </a:extLst>
            </p:cNvPr>
            <p:cNvSpPr/>
            <p:nvPr/>
          </p:nvSpPr>
          <p:spPr>
            <a:xfrm>
              <a:off x="283370" y="214507"/>
              <a:ext cx="338136" cy="338136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9" name="组合 88">
              <a:extLst>
                <a:ext uri="{FF2B5EF4-FFF2-40B4-BE49-F238E27FC236}">
                  <a16:creationId xmlns:a16="http://schemas.microsoft.com/office/drawing/2014/main" id="{D606CA7F-E937-40DC-A794-185944BC92A3}"/>
                </a:ext>
              </a:extLst>
            </p:cNvPr>
            <p:cNvGrpSpPr/>
            <p:nvPr/>
          </p:nvGrpSpPr>
          <p:grpSpPr>
            <a:xfrm>
              <a:off x="400050" y="331187"/>
              <a:ext cx="104776" cy="104776"/>
              <a:chOff x="1145381" y="304800"/>
              <a:chExt cx="342900" cy="342900"/>
            </a:xfrm>
          </p:grpSpPr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5E1EB3BA-53E7-41E7-A265-C1C2A914C071}"/>
                  </a:ext>
                </a:extLst>
              </p:cNvPr>
              <p:cNvCxnSpPr/>
              <p:nvPr/>
            </p:nvCxnSpPr>
            <p:spPr>
              <a:xfrm>
                <a:off x="1145381" y="304800"/>
                <a:ext cx="342900" cy="34290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BFCA5F16-6FA5-4EF4-ACF0-BFEA1E0BAE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45381" y="304800"/>
                <a:ext cx="342900" cy="342900"/>
              </a:xfrm>
              <a:prstGeom prst="line">
                <a:avLst/>
              </a:prstGeom>
              <a:ln w="1270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E4A9F64B-7B26-43E9-B259-CA9D97083541}"/>
              </a:ext>
            </a:extLst>
          </p:cNvPr>
          <p:cNvGrpSpPr/>
          <p:nvPr/>
        </p:nvGrpSpPr>
        <p:grpSpPr>
          <a:xfrm>
            <a:off x="278770" y="712206"/>
            <a:ext cx="296540" cy="296540"/>
            <a:chOff x="278770" y="832205"/>
            <a:chExt cx="296540" cy="296540"/>
          </a:xfrm>
        </p:grpSpPr>
        <p:sp>
          <p:nvSpPr>
            <p:cNvPr id="93" name="椭圆 92">
              <a:extLst>
                <a:ext uri="{FF2B5EF4-FFF2-40B4-BE49-F238E27FC236}">
                  <a16:creationId xmlns:a16="http://schemas.microsoft.com/office/drawing/2014/main" id="{CA001406-4F0A-48D3-8123-8D703B761D82}"/>
                </a:ext>
              </a:extLst>
            </p:cNvPr>
            <p:cNvSpPr/>
            <p:nvPr/>
          </p:nvSpPr>
          <p:spPr>
            <a:xfrm>
              <a:off x="278770" y="832205"/>
              <a:ext cx="296540" cy="296540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526815B3-FC0D-4E48-8BAB-219E8C18D1E0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381097" y="941675"/>
              <a:ext cx="91887" cy="91887"/>
            </a:xfrm>
            <a:prstGeom prst="line">
              <a:avLst/>
            </a:prstGeom>
            <a:ln w="1270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椭圆 94">
            <a:extLst>
              <a:ext uri="{FF2B5EF4-FFF2-40B4-BE49-F238E27FC236}">
                <a16:creationId xmlns:a16="http://schemas.microsoft.com/office/drawing/2014/main" id="{3517207D-5311-4BF5-9950-9C4BC83EF30F}"/>
              </a:ext>
            </a:extLst>
          </p:cNvPr>
          <p:cNvSpPr/>
          <p:nvPr/>
        </p:nvSpPr>
        <p:spPr>
          <a:xfrm>
            <a:off x="11362023" y="479444"/>
            <a:ext cx="270304" cy="270304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kern="0">
              <a:solidFill>
                <a:prstClr val="white"/>
              </a:solidFill>
              <a:latin typeface="江城斜黑体 300W"/>
              <a:ea typeface="江城斜黑体 300W"/>
            </a:endParaRPr>
          </a:p>
        </p:txBody>
      </p:sp>
      <p:sp>
        <p:nvSpPr>
          <p:cNvPr id="115" name="矩形: 圆角 114">
            <a:extLst>
              <a:ext uri="{FF2B5EF4-FFF2-40B4-BE49-F238E27FC236}">
                <a16:creationId xmlns:a16="http://schemas.microsoft.com/office/drawing/2014/main" id="{F642E184-E4CE-43CA-9BA1-2BD1C8A07031}"/>
              </a:ext>
            </a:extLst>
          </p:cNvPr>
          <p:cNvSpPr/>
          <p:nvPr/>
        </p:nvSpPr>
        <p:spPr>
          <a:xfrm>
            <a:off x="6164206" y="2087697"/>
            <a:ext cx="5468121" cy="4175663"/>
          </a:xfrm>
          <a:prstGeom prst="roundRect">
            <a:avLst>
              <a:gd name="adj" fmla="val 5918"/>
            </a:avLst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矩形: 圆角 115">
            <a:extLst>
              <a:ext uri="{FF2B5EF4-FFF2-40B4-BE49-F238E27FC236}">
                <a16:creationId xmlns:a16="http://schemas.microsoft.com/office/drawing/2014/main" id="{EE7CB0FE-397E-4496-98CF-88B13FE239DB}"/>
              </a:ext>
            </a:extLst>
          </p:cNvPr>
          <p:cNvSpPr/>
          <p:nvPr/>
        </p:nvSpPr>
        <p:spPr>
          <a:xfrm>
            <a:off x="1077392" y="2096354"/>
            <a:ext cx="4560225" cy="4191038"/>
          </a:xfrm>
          <a:prstGeom prst="roundRect">
            <a:avLst>
              <a:gd name="adj" fmla="val 5918"/>
            </a:avLst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45C71364-7916-4F2C-8734-98A428BD5995}"/>
              </a:ext>
            </a:extLst>
          </p:cNvPr>
          <p:cNvSpPr txBox="1"/>
          <p:nvPr/>
        </p:nvSpPr>
        <p:spPr>
          <a:xfrm>
            <a:off x="3322038" y="324379"/>
            <a:ext cx="55479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gradFill>
                  <a:gsLst>
                    <a:gs pos="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10000"/>
                      </a:schemeClr>
                    </a:gs>
                  </a:gsLst>
                  <a:lin ang="5400000" scaled="1"/>
                </a:gra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Abadi" panose="020B0604020104020204" pitchFamily="34" charset="0"/>
                <a:ea typeface="+mj-ea"/>
              </a:rPr>
              <a:t>Monthly Arrest Cases By Age Group</a:t>
            </a:r>
          </a:p>
          <a:p>
            <a:pPr algn="ctr"/>
            <a:r>
              <a:rPr lang="en-US" altLang="zh-CN" sz="2400" dirty="0">
                <a:gradFill>
                  <a:gsLst>
                    <a:gs pos="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10000"/>
                      </a:schemeClr>
                    </a:gs>
                  </a:gsLst>
                  <a:lin ang="5400000" scaled="1"/>
                </a:gra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Abadi" panose="020B0604020104020204" pitchFamily="34" charset="0"/>
                <a:ea typeface="+mj-ea"/>
              </a:rPr>
              <a:t>&amp;</a:t>
            </a:r>
          </a:p>
          <a:p>
            <a:pPr algn="ctr"/>
            <a:r>
              <a:rPr lang="en-US" altLang="zh-CN" sz="2400" dirty="0">
                <a:gradFill>
                  <a:gsLst>
                    <a:gs pos="0">
                      <a:schemeClr val="bg2">
                        <a:lumMod val="25000"/>
                      </a:schemeClr>
                    </a:gs>
                    <a:gs pos="100000">
                      <a:schemeClr val="bg2">
                        <a:lumMod val="10000"/>
                      </a:schemeClr>
                    </a:gs>
                  </a:gsLst>
                  <a:lin ang="5400000" scaled="1"/>
                </a:gra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Abadi" panose="020B0604020104020204" pitchFamily="34" charset="0"/>
                <a:ea typeface="+mj-ea"/>
              </a:rPr>
              <a:t>Percentage of Arrest Cases Over Criminal Court Cases By borough</a:t>
            </a:r>
            <a:endParaRPr lang="zh-CN" altLang="en-US" sz="2400" dirty="0">
              <a:gradFill>
                <a:gsLst>
                  <a:gs pos="0">
                    <a:schemeClr val="bg2">
                      <a:lumMod val="25000"/>
                    </a:schemeClr>
                  </a:gs>
                  <a:gs pos="100000">
                    <a:schemeClr val="bg2">
                      <a:lumMod val="10000"/>
                    </a:schemeClr>
                  </a:gs>
                </a:gsLst>
                <a:lin ang="5400000" scaled="1"/>
              </a:gra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Abadi" panose="020B0604020104020204" pitchFamily="34" charset="0"/>
              <a:ea typeface="+mj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09936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图表 17"/>
          <p:cNvGraphicFramePr/>
          <p:nvPr>
            <p:extLst>
              <p:ext uri="{D42A27DB-BD31-4B8C-83A1-F6EECF244321}">
                <p14:modId xmlns:p14="http://schemas.microsoft.com/office/powerpoint/2010/main" val="285373287"/>
              </p:ext>
            </p:extLst>
          </p:nvPr>
        </p:nvGraphicFramePr>
        <p:xfrm>
          <a:off x="3361104" y="2203481"/>
          <a:ext cx="5761793" cy="43537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337626" y="1"/>
            <a:ext cx="2644726" cy="2124222"/>
            <a:chOff x="337625" y="0"/>
            <a:chExt cx="3245645" cy="2637599"/>
          </a:xfrm>
        </p:grpSpPr>
        <p:sp>
          <p:nvSpPr>
            <p:cNvPr id="8" name="矩形 7"/>
            <p:cNvSpPr/>
            <p:nvPr/>
          </p:nvSpPr>
          <p:spPr>
            <a:xfrm>
              <a:off x="337625" y="0"/>
              <a:ext cx="1585659" cy="414903"/>
            </a:xfrm>
            <a:prstGeom prst="rect">
              <a:avLst/>
            </a:prstGeom>
            <a:solidFill>
              <a:schemeClr val="bg1">
                <a:alpha val="6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923282" y="414903"/>
              <a:ext cx="1659988" cy="1111348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337625" y="1526251"/>
              <a:ext cx="1585657" cy="1111348"/>
            </a:xfrm>
            <a:prstGeom prst="rect">
              <a:avLst/>
            </a:prstGeom>
            <a:solidFill>
              <a:schemeClr val="bg1">
                <a:alpha val="6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154745" y="1838402"/>
            <a:ext cx="329184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dirty="0">
                <a:solidFill>
                  <a:schemeClr val="bg1">
                    <a:alpha val="42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05</a:t>
            </a:r>
            <a:endParaRPr lang="zh-CN" altLang="en-US" sz="19900" dirty="0">
              <a:solidFill>
                <a:schemeClr val="bg1">
                  <a:alpha val="42000"/>
                </a:scheme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361104" y="754270"/>
            <a:ext cx="4248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>
                    <a:alpha val="7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9587131" y="2124223"/>
            <a:ext cx="2152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004DC54-B660-BA97-27D3-8EE742867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12" y="300747"/>
            <a:ext cx="7812257" cy="6193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DE05CA-8B0D-DC64-1341-C971A3233414}"/>
              </a:ext>
            </a:extLst>
          </p:cNvPr>
          <p:cNvSpPr txBox="1"/>
          <p:nvPr/>
        </p:nvSpPr>
        <p:spPr>
          <a:xfrm>
            <a:off x="8379655" y="2650104"/>
            <a:ext cx="3736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i="0" u="none" strike="noStrike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darker and bigger the square, </a:t>
            </a:r>
          </a:p>
          <a:p>
            <a:r>
              <a:rPr lang="en-US" sz="1800" b="0" i="0" u="none" strike="noStrike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higher the number of crimes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26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图表 17"/>
          <p:cNvGraphicFramePr/>
          <p:nvPr>
            <p:extLst>
              <p:ext uri="{D42A27DB-BD31-4B8C-83A1-F6EECF244321}">
                <p14:modId xmlns:p14="http://schemas.microsoft.com/office/powerpoint/2010/main" val="2264017887"/>
              </p:ext>
            </p:extLst>
          </p:nvPr>
        </p:nvGraphicFramePr>
        <p:xfrm>
          <a:off x="3361104" y="1086117"/>
          <a:ext cx="5761793" cy="54711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337626" y="1"/>
            <a:ext cx="2644726" cy="2124222"/>
            <a:chOff x="337625" y="0"/>
            <a:chExt cx="3245645" cy="2637599"/>
          </a:xfrm>
        </p:grpSpPr>
        <p:sp>
          <p:nvSpPr>
            <p:cNvPr id="8" name="矩形 7"/>
            <p:cNvSpPr/>
            <p:nvPr/>
          </p:nvSpPr>
          <p:spPr>
            <a:xfrm>
              <a:off x="337625" y="0"/>
              <a:ext cx="1585659" cy="414903"/>
            </a:xfrm>
            <a:prstGeom prst="rect">
              <a:avLst/>
            </a:prstGeom>
            <a:solidFill>
              <a:schemeClr val="bg1">
                <a:alpha val="6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923282" y="414903"/>
              <a:ext cx="1659988" cy="1111348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337625" y="1526251"/>
              <a:ext cx="1585657" cy="1111348"/>
            </a:xfrm>
            <a:prstGeom prst="rect">
              <a:avLst/>
            </a:prstGeom>
            <a:solidFill>
              <a:schemeClr val="bg1">
                <a:alpha val="6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-209820" y="1826571"/>
            <a:ext cx="329184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dirty="0">
                <a:solidFill>
                  <a:schemeClr val="bg1">
                    <a:alpha val="42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05</a:t>
            </a:r>
            <a:endParaRPr lang="zh-CN" altLang="en-US" sz="19900" dirty="0">
              <a:solidFill>
                <a:schemeClr val="bg1">
                  <a:alpha val="42000"/>
                </a:schemeClr>
              </a:solidFill>
              <a:latin typeface="Adobe Gothic Std B" panose="020B0800000000000000" pitchFamily="34" charset="-128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361104" y="754270"/>
            <a:ext cx="4248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>
                    <a:alpha val="76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9587131" y="2124223"/>
            <a:ext cx="2152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EAE626A5-5300-03FD-F3C8-9321FA762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729" y="579718"/>
            <a:ext cx="9514541" cy="562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152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664167" y="4000346"/>
            <a:ext cx="9519255" cy="2147310"/>
            <a:chOff x="254992" y="3239355"/>
            <a:chExt cx="9519255" cy="2147310"/>
          </a:xfrm>
        </p:grpSpPr>
        <p:sp>
          <p:nvSpPr>
            <p:cNvPr id="43" name="矩形 42"/>
            <p:cNvSpPr/>
            <p:nvPr/>
          </p:nvSpPr>
          <p:spPr>
            <a:xfrm>
              <a:off x="254992" y="4109392"/>
              <a:ext cx="4637693" cy="12772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Why do more arrest cases happened on Wednesday?</a:t>
              </a:r>
              <a:r>
                <a:rPr lang="en-US" altLang="zh-CN" dirty="0">
                  <a:solidFill>
                    <a:srgbClr val="FAAA3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</a:p>
            <a:p>
              <a:pPr marL="171450" indent="-17145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1800" b="0" i="0" u="none" strike="noStrike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Should NYPD increase police resources in Brooklyn and Manhattan?</a:t>
              </a:r>
              <a:endParaRPr lang="en-US" altLang="zh-CN" dirty="0">
                <a:solidFill>
                  <a:schemeClr val="bg1">
                    <a:lumMod val="6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1744672" y="3239355"/>
              <a:ext cx="80295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rgbClr val="172E56"/>
                  </a:solidFill>
                  <a:latin typeface="Impact" panose="020B0806030902050204" pitchFamily="34" charset="0"/>
                </a:rPr>
                <a:t>Looking Forward</a:t>
              </a:r>
              <a:endParaRPr lang="zh-CN" altLang="en-US" sz="4400" dirty="0">
                <a:solidFill>
                  <a:srgbClr val="172E56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1740" y="165084"/>
            <a:ext cx="12233790" cy="3711591"/>
            <a:chOff x="0" y="1025130"/>
            <a:chExt cx="11210483" cy="3750727"/>
          </a:xfrm>
        </p:grpSpPr>
        <p:sp>
          <p:nvSpPr>
            <p:cNvPr id="8" name="矩形 7"/>
            <p:cNvSpPr/>
            <p:nvPr/>
          </p:nvSpPr>
          <p:spPr>
            <a:xfrm>
              <a:off x="0" y="2900497"/>
              <a:ext cx="1875360" cy="1875360"/>
            </a:xfrm>
            <a:prstGeom prst="rect">
              <a:avLst/>
            </a:prstGeom>
            <a:solidFill>
              <a:srgbClr val="30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0" y="1025130"/>
              <a:ext cx="1885778" cy="1875368"/>
              <a:chOff x="0" y="-10"/>
              <a:chExt cx="2298700" cy="2286010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0" y="0"/>
                <a:ext cx="2286000" cy="2286000"/>
              </a:xfrm>
              <a:prstGeom prst="rect">
                <a:avLst/>
              </a:prstGeom>
              <a:blipFill dpi="0" rotWithShape="1"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tile tx="0" ty="0" sx="100000" sy="100000" flip="none" algn="tl"/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12700" y="-10"/>
                <a:ext cx="2286000" cy="2286000"/>
              </a:xfrm>
              <a:prstGeom prst="rect">
                <a:avLst/>
              </a:prstGeom>
              <a:solidFill>
                <a:srgbClr val="38257D">
                  <a:alpha val="4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7459765" y="1025131"/>
              <a:ext cx="1885778" cy="1875366"/>
              <a:chOff x="0" y="4571993"/>
              <a:chExt cx="2298700" cy="2286007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0" y="4572000"/>
                <a:ext cx="2286000" cy="2286000"/>
              </a:xfrm>
              <a:prstGeom prst="rect">
                <a:avLst/>
              </a:prstGeom>
              <a:blipFill>
                <a:blip r:embed="rId3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12700" y="4571993"/>
                <a:ext cx="2286000" cy="2286000"/>
              </a:xfrm>
              <a:prstGeom prst="rect">
                <a:avLst/>
              </a:prstGeom>
              <a:solidFill>
                <a:srgbClr val="38257D">
                  <a:alpha val="4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3750720" y="2900497"/>
              <a:ext cx="1875360" cy="1875360"/>
            </a:xfrm>
            <a:prstGeom prst="rect">
              <a:avLst/>
            </a:prstGeom>
            <a:solidFill>
              <a:srgbClr val="30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3740301" y="1025130"/>
              <a:ext cx="1885778" cy="1875368"/>
              <a:chOff x="4584700" y="-10"/>
              <a:chExt cx="2298700" cy="228601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4597400" y="0"/>
                <a:ext cx="2286000" cy="2286000"/>
              </a:xfrm>
              <a:prstGeom prst="rect">
                <a:avLst/>
              </a:prstGeom>
              <a:blipFill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4584700" y="-10"/>
                <a:ext cx="2286000" cy="2286000"/>
              </a:xfrm>
              <a:prstGeom prst="rect">
                <a:avLst/>
              </a:prstGeom>
              <a:solidFill>
                <a:srgbClr val="38257D">
                  <a:alpha val="4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5615661" y="2900494"/>
              <a:ext cx="1885778" cy="1875363"/>
              <a:chOff x="4559300" y="4571996"/>
              <a:chExt cx="2298700" cy="2286004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4572000" y="4572000"/>
                <a:ext cx="2286000" cy="2286000"/>
              </a:xfrm>
              <a:prstGeom prst="rect">
                <a:avLst/>
              </a:prstGeom>
              <a:blipFill>
                <a:blip r:embed="rId5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4559300" y="4571996"/>
                <a:ext cx="2286000" cy="2286000"/>
              </a:xfrm>
              <a:prstGeom prst="rect">
                <a:avLst/>
              </a:prstGeom>
              <a:solidFill>
                <a:srgbClr val="38257D">
                  <a:alpha val="4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1875360" y="1025138"/>
              <a:ext cx="1875360" cy="1875360"/>
            </a:xfrm>
            <a:prstGeom prst="rect">
              <a:avLst/>
            </a:prstGeom>
            <a:solidFill>
              <a:srgbClr val="30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5605242" y="1025137"/>
              <a:ext cx="1875360" cy="1875360"/>
            </a:xfrm>
            <a:prstGeom prst="rect">
              <a:avLst/>
            </a:prstGeom>
            <a:solidFill>
              <a:srgbClr val="30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875360" y="2900494"/>
              <a:ext cx="1885778" cy="1875363"/>
              <a:chOff x="2286000" y="2285996"/>
              <a:chExt cx="2298700" cy="2286004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2286000" y="2286000"/>
                <a:ext cx="2286000" cy="2286000"/>
              </a:xfrm>
              <a:prstGeom prst="rect">
                <a:avLst/>
              </a:prstGeom>
              <a:blipFill>
                <a:blip r:embed="rId6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2298700" y="2285996"/>
                <a:ext cx="2286000" cy="2286000"/>
              </a:xfrm>
              <a:prstGeom prst="rect">
                <a:avLst/>
              </a:prstGeom>
              <a:solidFill>
                <a:srgbClr val="38257D">
                  <a:alpha val="4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8" name="矩形 37"/>
            <p:cNvSpPr/>
            <p:nvPr/>
          </p:nvSpPr>
          <p:spPr>
            <a:xfrm>
              <a:off x="7480602" y="2900496"/>
              <a:ext cx="1875360" cy="1875360"/>
            </a:xfrm>
            <a:prstGeom prst="rect">
              <a:avLst/>
            </a:prstGeom>
            <a:solidFill>
              <a:srgbClr val="30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9324705" y="2900494"/>
              <a:ext cx="1885778" cy="1875361"/>
              <a:chOff x="4584700" y="-1"/>
              <a:chExt cx="2298700" cy="2286001"/>
            </a:xfrm>
          </p:grpSpPr>
          <p:sp>
            <p:nvSpPr>
              <p:cNvPr id="53" name="矩形 52"/>
              <p:cNvSpPr/>
              <p:nvPr/>
            </p:nvSpPr>
            <p:spPr>
              <a:xfrm>
                <a:off x="4597400" y="0"/>
                <a:ext cx="2286000" cy="2286000"/>
              </a:xfrm>
              <a:prstGeom prst="rect">
                <a:avLst/>
              </a:prstGeom>
              <a:blipFill>
                <a:blip r:embed="rId4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4584700" y="-1"/>
                <a:ext cx="2286000" cy="2286000"/>
              </a:xfrm>
              <a:prstGeom prst="rect">
                <a:avLst/>
              </a:prstGeom>
              <a:solidFill>
                <a:srgbClr val="38257D">
                  <a:alpha val="4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9303867" y="1025136"/>
              <a:ext cx="1875360" cy="1875360"/>
            </a:xfrm>
            <a:prstGeom prst="rect">
              <a:avLst/>
            </a:prstGeom>
            <a:solidFill>
              <a:srgbClr val="3037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37" name="矩形 42">
            <a:extLst>
              <a:ext uri="{FF2B5EF4-FFF2-40B4-BE49-F238E27FC236}">
                <a16:creationId xmlns:a16="http://schemas.microsoft.com/office/drawing/2014/main" id="{97F5AC56-746C-489E-820F-56B86D39BFD1}"/>
              </a:ext>
            </a:extLst>
          </p:cNvPr>
          <p:cNvSpPr/>
          <p:nvPr/>
        </p:nvSpPr>
        <p:spPr>
          <a:xfrm>
            <a:off x="5919073" y="4870383"/>
            <a:ext cx="46376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Why Brooklyn had more arrest case go to court than Manhattan and Staten Island?</a:t>
            </a:r>
            <a:endParaRPr lang="en-US" altLang="zh-CN" dirty="0">
              <a:solidFill>
                <a:schemeClr val="bg1">
                  <a:lumMod val="6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3388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77A2F375-D9CE-48BD-9DDD-D8E9CA40D4DC}"/>
              </a:ext>
            </a:extLst>
          </p:cNvPr>
          <p:cNvSpPr/>
          <p:nvPr/>
        </p:nvSpPr>
        <p:spPr>
          <a:xfrm>
            <a:off x="0" y="2263193"/>
            <a:ext cx="12192000" cy="4594809"/>
          </a:xfrm>
          <a:prstGeom prst="rect">
            <a:avLst/>
          </a:prstGeom>
          <a:solidFill>
            <a:schemeClr val="bg2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36E44EF-55A7-4C2F-A459-5BB57D5D0795}"/>
              </a:ext>
            </a:extLst>
          </p:cNvPr>
          <p:cNvSpPr/>
          <p:nvPr/>
        </p:nvSpPr>
        <p:spPr>
          <a:xfrm>
            <a:off x="12020549" y="0"/>
            <a:ext cx="171449" cy="6858000"/>
          </a:xfrm>
          <a:prstGeom prst="rect">
            <a:avLst/>
          </a:prstGeom>
          <a:solidFill>
            <a:srgbClr val="ABD0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9" name="图表 18">
            <a:extLst>
              <a:ext uri="{FF2B5EF4-FFF2-40B4-BE49-F238E27FC236}">
                <a16:creationId xmlns:a16="http://schemas.microsoft.com/office/drawing/2014/main" id="{FD0ABB04-CF6A-403D-A3F5-FA245A3F636F}"/>
              </a:ext>
            </a:extLst>
          </p:cNvPr>
          <p:cNvGraphicFramePr/>
          <p:nvPr/>
        </p:nvGraphicFramePr>
        <p:xfrm>
          <a:off x="769467" y="4598848"/>
          <a:ext cx="1596990" cy="13764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4" name="文本框 23">
            <a:extLst>
              <a:ext uri="{FF2B5EF4-FFF2-40B4-BE49-F238E27FC236}">
                <a16:creationId xmlns:a16="http://schemas.microsoft.com/office/drawing/2014/main" id="{3D237CC0-BBDA-4CA4-9D75-3635EDC2512E}"/>
              </a:ext>
            </a:extLst>
          </p:cNvPr>
          <p:cNvSpPr txBox="1"/>
          <p:nvPr/>
        </p:nvSpPr>
        <p:spPr>
          <a:xfrm>
            <a:off x="580921" y="1265325"/>
            <a:ext cx="4049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is the difficulty of the project? </a:t>
            </a:r>
            <a:endParaRPr lang="zh-CN" altLang="en-US" sz="2200" kern="0" spc="2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242808-759F-094F-BAFD-CF218DA3F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2" y="2363405"/>
            <a:ext cx="9601200" cy="449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431699B-3305-2C57-BB5B-9904BB20D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081" y="0"/>
            <a:ext cx="647089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3088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747345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747345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747345;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167</Words>
  <Application>Microsoft Office PowerPoint</Application>
  <PresentationFormat>Widescreen</PresentationFormat>
  <Paragraphs>42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7" baseType="lpstr">
      <vt:lpstr>Adobe Gothic Std B</vt:lpstr>
      <vt:lpstr>I fink u freeky</vt:lpstr>
      <vt:lpstr>Rockwell Std ExtraBold</vt:lpstr>
      <vt:lpstr>微软雅黑</vt:lpstr>
      <vt:lpstr>方正兰亭粗黑_GBK</vt:lpstr>
      <vt:lpstr>方正兰亭纤黑_GBK</vt:lpstr>
      <vt:lpstr>方正兰亭超细黑简体</vt:lpstr>
      <vt:lpstr>江城斜黑体 300W</vt:lpstr>
      <vt:lpstr>等线 Light</vt:lpstr>
      <vt:lpstr>Abadi</vt:lpstr>
      <vt:lpstr>Aldhabi</vt:lpstr>
      <vt:lpstr>Arial</vt:lpstr>
      <vt:lpstr>Calibri</vt:lpstr>
      <vt:lpstr>Calibri Light</vt:lpstr>
      <vt:lpstr>Impact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KwokTung</dc:creator>
  <cp:lastModifiedBy>kwok tung wong</cp:lastModifiedBy>
  <cp:revision>12</cp:revision>
  <dcterms:created xsi:type="dcterms:W3CDTF">2021-03-19T01:54:43Z</dcterms:created>
  <dcterms:modified xsi:type="dcterms:W3CDTF">2022-05-11T01:28:32Z</dcterms:modified>
</cp:coreProperties>
</file>

<file path=docProps/thumbnail.jpeg>
</file>